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65" r:id="rId4"/>
    <p:sldId id="269" r:id="rId5"/>
    <p:sldId id="267" r:id="rId6"/>
    <p:sldId id="270" r:id="rId7"/>
    <p:sldId id="272" r:id="rId8"/>
    <p:sldId id="273" r:id="rId9"/>
    <p:sldId id="274" r:id="rId10"/>
    <p:sldId id="268" r:id="rId11"/>
    <p:sldId id="275" r:id="rId12"/>
    <p:sldId id="276" r:id="rId13"/>
    <p:sldId id="277" r:id="rId14"/>
    <p:sldId id="261" r:id="rId1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9099B1-0938-4C47-A05F-5AF3FCBC0E37}" v="65" dt="2025-04-29T15:11:19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579099B1-0938-4C47-A05F-5AF3FCBC0E37}"/>
    <pc:docChg chg="undo custSel addSld delSld modSld sldOrd">
      <pc:chgData name="Morten Tokkesdal Henriksen" userId="586d5508-1356-4632-a799-29eda7b231a4" providerId="ADAL" clId="{579099B1-0938-4C47-A05F-5AF3FCBC0E37}" dt="2025-04-29T15:16:20.192" v="3004" actId="20577"/>
      <pc:docMkLst>
        <pc:docMk/>
      </pc:docMkLst>
      <pc:sldChg chg="modSp add del mod ord">
        <pc:chgData name="Morten Tokkesdal Henriksen" userId="586d5508-1356-4632-a799-29eda7b231a4" providerId="ADAL" clId="{579099B1-0938-4C47-A05F-5AF3FCBC0E37}" dt="2025-04-29T13:46:38.106" v="1628" actId="404"/>
        <pc:sldMkLst>
          <pc:docMk/>
          <pc:sldMk cId="4162319632" sldId="256"/>
        </pc:sldMkLst>
        <pc:spChg chg="mod">
          <ac:chgData name="Morten Tokkesdal Henriksen" userId="586d5508-1356-4632-a799-29eda7b231a4" providerId="ADAL" clId="{579099B1-0938-4C47-A05F-5AF3FCBC0E37}" dt="2025-04-29T13:46:38.106" v="1628" actId="404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579099B1-0938-4C47-A05F-5AF3FCBC0E37}" dt="2025-04-29T13:46:04.715" v="1592" actId="1076"/>
          <ac:spMkLst>
            <pc:docMk/>
            <pc:sldMk cId="4162319632" sldId="256"/>
            <ac:spMk id="3" creationId="{4C36868C-5F13-AE82-F0D9-CCAAD3272D77}"/>
          </ac:spMkLst>
        </pc:spChg>
        <pc:picChg chg="mod">
          <ac:chgData name="Morten Tokkesdal Henriksen" userId="586d5508-1356-4632-a799-29eda7b231a4" providerId="ADAL" clId="{579099B1-0938-4C47-A05F-5AF3FCBC0E37}" dt="2025-04-29T13:45:59.705" v="1587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modSp mod">
        <pc:chgData name="Morten Tokkesdal Henriksen" userId="586d5508-1356-4632-a799-29eda7b231a4" providerId="ADAL" clId="{579099B1-0938-4C47-A05F-5AF3FCBC0E37}" dt="2025-04-29T12:26:32.561" v="790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add del mod">
        <pc:chgData name="Morten Tokkesdal Henriksen" userId="586d5508-1356-4632-a799-29eda7b231a4" providerId="ADAL" clId="{579099B1-0938-4C47-A05F-5AF3FCBC0E37}" dt="2025-04-29T13:41:46.041" v="1452" actId="47"/>
        <pc:sldMkLst>
          <pc:docMk/>
          <pc:sldMk cId="713261125" sldId="262"/>
        </pc:sldMkLst>
        <pc:spChg chg="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del mod chgLayout">
        <pc:chgData name="Morten Tokkesdal Henriksen" userId="586d5508-1356-4632-a799-29eda7b231a4" providerId="ADAL" clId="{579099B1-0938-4C47-A05F-5AF3FCBC0E37}" dt="2025-04-29T14:12:36.836" v="1921" actId="47"/>
        <pc:sldMkLst>
          <pc:docMk/>
          <pc:sldMk cId="1800347359" sldId="263"/>
        </pc:sldMkLst>
        <pc:spChg chg="add del mod">
          <ac:chgData name="Morten Tokkesdal Henriksen" userId="586d5508-1356-4632-a799-29eda7b231a4" providerId="ADAL" clId="{579099B1-0938-4C47-A05F-5AF3FCBC0E37}" dt="2025-04-29T07:11:58.128" v="47" actId="478"/>
          <ac:spMkLst>
            <pc:docMk/>
            <pc:sldMk cId="1800347359" sldId="263"/>
            <ac:spMk id="2" creationId="{C2883AB0-2B95-7CC8-6AAB-6D9B37FDE8C2}"/>
          </ac:spMkLst>
        </pc:spChg>
        <pc:spChg chg="add del">
          <ac:chgData name="Morten Tokkesdal Henriksen" userId="586d5508-1356-4632-a799-29eda7b231a4" providerId="ADAL" clId="{579099B1-0938-4C47-A05F-5AF3FCBC0E37}" dt="2025-04-29T07:10:14.365" v="44" actId="478"/>
          <ac:spMkLst>
            <pc:docMk/>
            <pc:sldMk cId="1800347359" sldId="263"/>
            <ac:spMk id="3" creationId="{D175B6D7-B175-0931-9C48-91F08E804A1C}"/>
          </ac:spMkLst>
        </pc:spChg>
        <pc:spChg chg="add 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1800347359" sldId="263"/>
            <ac:spMk id="5" creationId="{4186F110-1598-8C3D-CF84-DA82338CA6FB}"/>
          </ac:spMkLst>
        </pc:spChg>
        <pc:spChg chg="add 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1800347359" sldId="263"/>
            <ac:spMk id="6" creationId="{6334B21E-1636-0C63-68C8-8BA239C59C5A}"/>
          </ac:spMkLst>
        </pc:spChg>
        <pc:graphicFrameChg chg="del">
          <ac:chgData name="Morten Tokkesdal Henriksen" userId="586d5508-1356-4632-a799-29eda7b231a4" providerId="ADAL" clId="{579099B1-0938-4C47-A05F-5AF3FCBC0E37}" dt="2025-04-29T07:12:08.581" v="48" actId="478"/>
          <ac:graphicFrameMkLst>
            <pc:docMk/>
            <pc:sldMk cId="1800347359" sldId="263"/>
            <ac:graphicFrameMk id="4" creationId="{D793D771-3CB3-ACFF-FE8A-E2293928AE77}"/>
          </ac:graphicFrameMkLst>
        </pc:graphicFrameChg>
      </pc:sldChg>
      <pc:sldChg chg="del">
        <pc:chgData name="Morten Tokkesdal Henriksen" userId="586d5508-1356-4632-a799-29eda7b231a4" providerId="ADAL" clId="{579099B1-0938-4C47-A05F-5AF3FCBC0E37}" dt="2025-04-29T07:08:30.796" v="4" actId="47"/>
        <pc:sldMkLst>
          <pc:docMk/>
          <pc:sldMk cId="3510810731" sldId="263"/>
        </pc:sldMkLst>
      </pc:sldChg>
      <pc:sldChg chg="del">
        <pc:chgData name="Morten Tokkesdal Henriksen" userId="586d5508-1356-4632-a799-29eda7b231a4" providerId="ADAL" clId="{579099B1-0938-4C47-A05F-5AF3FCBC0E37}" dt="2025-04-29T07:08:23.782" v="1" actId="47"/>
        <pc:sldMkLst>
          <pc:docMk/>
          <pc:sldMk cId="1540163047" sldId="264"/>
        </pc:sldMkLst>
      </pc:sldChg>
      <pc:sldChg chg="modSp new del mod ord">
        <pc:chgData name="Morten Tokkesdal Henriksen" userId="586d5508-1356-4632-a799-29eda7b231a4" providerId="ADAL" clId="{579099B1-0938-4C47-A05F-5AF3FCBC0E37}" dt="2025-04-29T12:17:13.101" v="365" actId="47"/>
        <pc:sldMkLst>
          <pc:docMk/>
          <pc:sldMk cId="3704409219" sldId="264"/>
        </pc:sldMkLst>
        <pc:spChg chg="mod">
          <ac:chgData name="Morten Tokkesdal Henriksen" userId="586d5508-1356-4632-a799-29eda7b231a4" providerId="ADAL" clId="{579099B1-0938-4C47-A05F-5AF3FCBC0E37}" dt="2025-04-29T12:17:10.347" v="364" actId="20577"/>
          <ac:spMkLst>
            <pc:docMk/>
            <pc:sldMk cId="3704409219" sldId="264"/>
            <ac:spMk id="2" creationId="{260EB853-2E9F-D76D-BC75-22366B25082E}"/>
          </ac:spMkLst>
        </pc:spChg>
      </pc:sldChg>
      <pc:sldChg chg="addSp delSp modSp new mod modAnim chgLayout">
        <pc:chgData name="Morten Tokkesdal Henriksen" userId="586d5508-1356-4632-a799-29eda7b231a4" providerId="ADAL" clId="{579099B1-0938-4C47-A05F-5AF3FCBC0E37}" dt="2025-04-29T13:44:16.121" v="1486" actId="22"/>
        <pc:sldMkLst>
          <pc:docMk/>
          <pc:sldMk cId="3725824469" sldId="264"/>
        </pc:sldMkLst>
        <pc:spChg chg="del">
          <ac:chgData name="Morten Tokkesdal Henriksen" userId="586d5508-1356-4632-a799-29eda7b231a4" providerId="ADAL" clId="{579099B1-0938-4C47-A05F-5AF3FCBC0E37}" dt="2025-04-29T12:17:26.619" v="370" actId="478"/>
          <ac:spMkLst>
            <pc:docMk/>
            <pc:sldMk cId="3725824469" sldId="264"/>
            <ac:spMk id="2" creationId="{7EB59BA3-9221-FBF7-71F8-EB13B2DC59DD}"/>
          </ac:spMkLst>
        </pc:spChg>
        <pc:spChg chg="del mod">
          <ac:chgData name="Morten Tokkesdal Henriksen" userId="586d5508-1356-4632-a799-29eda7b231a4" providerId="ADAL" clId="{579099B1-0938-4C47-A05F-5AF3FCBC0E37}" dt="2025-04-29T12:17:25.099" v="369" actId="478"/>
          <ac:spMkLst>
            <pc:docMk/>
            <pc:sldMk cId="3725824469" sldId="264"/>
            <ac:spMk id="3" creationId="{4A739672-DDAC-3D79-E2D2-D23457A0DDC4}"/>
          </ac:spMkLst>
        </pc:spChg>
        <pc:spChg chg="add del mod ord">
          <ac:chgData name="Morten Tokkesdal Henriksen" userId="586d5508-1356-4632-a799-29eda7b231a4" providerId="ADAL" clId="{579099B1-0938-4C47-A05F-5AF3FCBC0E37}" dt="2025-04-29T12:23:03.486" v="587" actId="478"/>
          <ac:spMkLst>
            <pc:docMk/>
            <pc:sldMk cId="3725824469" sldId="264"/>
            <ac:spMk id="5" creationId="{BB75EFFB-8FE5-3900-158E-E921FFB314A3}"/>
          </ac:spMkLst>
        </pc:spChg>
        <pc:spChg chg="add mod or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3725824469" sldId="264"/>
            <ac:spMk id="6" creationId="{B251BB24-E621-3A8D-6762-45CFB140FF63}"/>
          </ac:spMkLst>
        </pc:spChg>
        <pc:spChg chg="add mod">
          <ac:chgData name="Morten Tokkesdal Henriksen" userId="586d5508-1356-4632-a799-29eda7b231a4" providerId="ADAL" clId="{579099B1-0938-4C47-A05F-5AF3FCBC0E37}" dt="2025-04-29T12:26:32.561" v="790" actId="790"/>
          <ac:spMkLst>
            <pc:docMk/>
            <pc:sldMk cId="3725824469" sldId="264"/>
            <ac:spMk id="7" creationId="{935E2AC5-4D93-1A99-7C58-29A00AD904B6}"/>
          </ac:spMkLst>
        </pc:spChg>
        <pc:spChg chg="add del">
          <ac:chgData name="Morten Tokkesdal Henriksen" userId="586d5508-1356-4632-a799-29eda7b231a4" providerId="ADAL" clId="{579099B1-0938-4C47-A05F-5AF3FCBC0E37}" dt="2025-04-29T13:44:16.121" v="1486" actId="22"/>
          <ac:spMkLst>
            <pc:docMk/>
            <pc:sldMk cId="3725824469" sldId="264"/>
            <ac:spMk id="9" creationId="{1CCDEE6E-895A-AE7F-16D0-291A9F94E42D}"/>
          </ac:spMkLst>
        </pc:spChg>
        <pc:picChg chg="add mod">
          <ac:chgData name="Morten Tokkesdal Henriksen" userId="586d5508-1356-4632-a799-29eda7b231a4" providerId="ADAL" clId="{579099B1-0938-4C47-A05F-5AF3FCBC0E37}" dt="2025-04-29T12:19:56.504" v="372" actId="1076"/>
          <ac:picMkLst>
            <pc:docMk/>
            <pc:sldMk cId="3725824469" sldId="264"/>
            <ac:picMk id="4" creationId="{2F8DBA8A-A7BE-97F8-66CD-B50AD97F9C5E}"/>
          </ac:picMkLst>
        </pc:picChg>
      </pc:sldChg>
      <pc:sldChg chg="del">
        <pc:chgData name="Morten Tokkesdal Henriksen" userId="586d5508-1356-4632-a799-29eda7b231a4" providerId="ADAL" clId="{579099B1-0938-4C47-A05F-5AF3FCBC0E37}" dt="2025-04-29T07:08:25.176" v="3" actId="47"/>
        <pc:sldMkLst>
          <pc:docMk/>
          <pc:sldMk cId="3341611868" sldId="265"/>
        </pc:sldMkLst>
      </pc:sldChg>
      <pc:sldChg chg="addSp delSp modSp new mod ord setBg">
        <pc:chgData name="Morten Tokkesdal Henriksen" userId="586d5508-1356-4632-a799-29eda7b231a4" providerId="ADAL" clId="{579099B1-0938-4C47-A05F-5AF3FCBC0E37}" dt="2025-04-29T13:49:30.803" v="1712" actId="20577"/>
        <pc:sldMkLst>
          <pc:docMk/>
          <pc:sldMk cId="3649487040" sldId="265"/>
        </pc:sldMkLst>
        <pc:spChg chg="mod">
          <ac:chgData name="Morten Tokkesdal Henriksen" userId="586d5508-1356-4632-a799-29eda7b231a4" providerId="ADAL" clId="{579099B1-0938-4C47-A05F-5AF3FCBC0E37}" dt="2025-04-29T13:48:37.773" v="1667" actId="20577"/>
          <ac:spMkLst>
            <pc:docMk/>
            <pc:sldMk cId="3649487040" sldId="265"/>
            <ac:spMk id="2" creationId="{44AC81F6-B275-736D-26BE-C206A832C6DA}"/>
          </ac:spMkLst>
        </pc:spChg>
        <pc:spChg chg="mod ord">
          <ac:chgData name="Morten Tokkesdal Henriksen" userId="586d5508-1356-4632-a799-29eda7b231a4" providerId="ADAL" clId="{579099B1-0938-4C47-A05F-5AF3FCBC0E37}" dt="2025-04-29T13:49:30.803" v="1712" actId="20577"/>
          <ac:spMkLst>
            <pc:docMk/>
            <pc:sldMk cId="3649487040" sldId="265"/>
            <ac:spMk id="3" creationId="{162D0AC3-39C8-00FE-26E8-D338807CA65B}"/>
          </ac:spMkLst>
        </pc:spChg>
        <pc:spChg chg="add del">
          <ac:chgData name="Morten Tokkesdal Henriksen" userId="586d5508-1356-4632-a799-29eda7b231a4" providerId="ADAL" clId="{579099B1-0938-4C47-A05F-5AF3FCBC0E37}" dt="2025-04-29T13:41:37.056" v="1448" actId="26606"/>
          <ac:spMkLst>
            <pc:docMk/>
            <pc:sldMk cId="3649487040" sldId="265"/>
            <ac:spMk id="11" creationId="{AD96FDFD-4E42-4A06-B8B5-768A1DB9C2A9}"/>
          </ac:spMkLst>
        </pc:spChg>
        <pc:spChg chg="add del">
          <ac:chgData name="Morten Tokkesdal Henriksen" userId="586d5508-1356-4632-a799-29eda7b231a4" providerId="ADAL" clId="{579099B1-0938-4C47-A05F-5AF3FCBC0E37}" dt="2025-04-29T13:41:38.697" v="1450" actId="26606"/>
          <ac:spMkLst>
            <pc:docMk/>
            <pc:sldMk cId="3649487040" sldId="265"/>
            <ac:spMk id="13" creationId="{136A4AB6-B72B-4CC6-ADCF-BE807B6C3D71}"/>
          </ac:spMkLst>
        </pc:spChg>
        <pc:spChg chg="add del">
          <ac:chgData name="Morten Tokkesdal Henriksen" userId="586d5508-1356-4632-a799-29eda7b231a4" providerId="ADAL" clId="{579099B1-0938-4C47-A05F-5AF3FCBC0E37}" dt="2025-04-29T13:41:38.697" v="1450" actId="26606"/>
          <ac:spMkLst>
            <pc:docMk/>
            <pc:sldMk cId="3649487040" sldId="265"/>
            <ac:spMk id="14" creationId="{5EBC18B6-E5C3-4AD1-97A4-E6A3477A0BB9}"/>
          </ac:spMkLst>
        </pc:spChg>
        <pc:spChg chg="add del">
          <ac:chgData name="Morten Tokkesdal Henriksen" userId="586d5508-1356-4632-a799-29eda7b231a4" providerId="ADAL" clId="{579099B1-0938-4C47-A05F-5AF3FCBC0E37}" dt="2025-04-29T13:41:38.697" v="1450" actId="26606"/>
          <ac:spMkLst>
            <pc:docMk/>
            <pc:sldMk cId="3649487040" sldId="265"/>
            <ac:spMk id="15" creationId="{B35D540D-9486-4236-952A-F72DC52D79BF}"/>
          </ac:spMkLst>
        </pc:spChg>
        <pc:spChg chg="add">
          <ac:chgData name="Morten Tokkesdal Henriksen" userId="586d5508-1356-4632-a799-29eda7b231a4" providerId="ADAL" clId="{579099B1-0938-4C47-A05F-5AF3FCBC0E37}" dt="2025-04-29T13:41:38.697" v="1451" actId="26606"/>
          <ac:spMkLst>
            <pc:docMk/>
            <pc:sldMk cId="3649487040" sldId="265"/>
            <ac:spMk id="17" creationId="{B3684CCF-CEBB-4D8E-A366-95E43D4C790B}"/>
          </ac:spMkLst>
        </pc:spChg>
        <pc:spChg chg="add">
          <ac:chgData name="Morten Tokkesdal Henriksen" userId="586d5508-1356-4632-a799-29eda7b231a4" providerId="ADAL" clId="{579099B1-0938-4C47-A05F-5AF3FCBC0E37}" dt="2025-04-29T13:41:38.697" v="1451" actId="26606"/>
          <ac:spMkLst>
            <pc:docMk/>
            <pc:sldMk cId="3649487040" sldId="265"/>
            <ac:spMk id="18" creationId="{70BEB1E7-2F88-40BC-B73D-42E5B6F80BFC}"/>
          </ac:spMkLst>
        </pc:spChg>
        <pc:picChg chg="add mod ord">
          <ac:chgData name="Morten Tokkesdal Henriksen" userId="586d5508-1356-4632-a799-29eda7b231a4" providerId="ADAL" clId="{579099B1-0938-4C47-A05F-5AF3FCBC0E37}" dt="2025-04-29T13:41:38.697" v="1451" actId="26606"/>
          <ac:picMkLst>
            <pc:docMk/>
            <pc:sldMk cId="3649487040" sldId="265"/>
            <ac:picMk id="4" creationId="{2191D3EE-DD5D-38E6-D84D-D0EA10D37878}"/>
          </ac:picMkLst>
        </pc:picChg>
        <pc:picChg chg="add mod ord">
          <ac:chgData name="Morten Tokkesdal Henriksen" userId="586d5508-1356-4632-a799-29eda7b231a4" providerId="ADAL" clId="{579099B1-0938-4C47-A05F-5AF3FCBC0E37}" dt="2025-04-29T13:41:38.697" v="1451" actId="26606"/>
          <ac:picMkLst>
            <pc:docMk/>
            <pc:sldMk cId="3649487040" sldId="265"/>
            <ac:picMk id="5" creationId="{3A25A423-1AA2-E424-7CB0-3B630209BA0E}"/>
          </ac:picMkLst>
        </pc:picChg>
        <pc:picChg chg="add mod ord">
          <ac:chgData name="Morten Tokkesdal Henriksen" userId="586d5508-1356-4632-a799-29eda7b231a4" providerId="ADAL" clId="{579099B1-0938-4C47-A05F-5AF3FCBC0E37}" dt="2025-04-29T13:41:38.697" v="1451" actId="26606"/>
          <ac:picMkLst>
            <pc:docMk/>
            <pc:sldMk cId="3649487040" sldId="265"/>
            <ac:picMk id="6" creationId="{67D78DD9-4010-0B9D-7416-D04A1339DBD8}"/>
          </ac:picMkLst>
        </pc:picChg>
      </pc:sldChg>
      <pc:sldChg chg="addSp delSp modSp new add del mod setBg">
        <pc:chgData name="Morten Tokkesdal Henriksen" userId="586d5508-1356-4632-a799-29eda7b231a4" providerId="ADAL" clId="{579099B1-0938-4C47-A05F-5AF3FCBC0E37}" dt="2025-04-29T15:12:55.357" v="2660" actId="47"/>
        <pc:sldMkLst>
          <pc:docMk/>
          <pc:sldMk cId="1916719403" sldId="266"/>
        </pc:sldMkLst>
        <pc:spChg chg="mod">
          <ac:chgData name="Morten Tokkesdal Henriksen" userId="586d5508-1356-4632-a799-29eda7b231a4" providerId="ADAL" clId="{579099B1-0938-4C47-A05F-5AF3FCBC0E37}" dt="2025-04-29T13:42:18.020" v="1472" actId="26606"/>
          <ac:spMkLst>
            <pc:docMk/>
            <pc:sldMk cId="1916719403" sldId="266"/>
            <ac:spMk id="2" creationId="{9DF5DCF3-AEC5-8EBB-2A18-96CCB3A744FD}"/>
          </ac:spMkLst>
        </pc:spChg>
        <pc:spChg chg="mod">
          <ac:chgData name="Morten Tokkesdal Henriksen" userId="586d5508-1356-4632-a799-29eda7b231a4" providerId="ADAL" clId="{579099B1-0938-4C47-A05F-5AF3FCBC0E37}" dt="2025-04-29T13:42:18.020" v="1472" actId="26606"/>
          <ac:spMkLst>
            <pc:docMk/>
            <pc:sldMk cId="1916719403" sldId="266"/>
            <ac:spMk id="3" creationId="{78875170-A96F-AF46-A838-4306E10E1C1A}"/>
          </ac:spMkLst>
        </pc:spChg>
        <pc:spChg chg="add del">
          <ac:chgData name="Morten Tokkesdal Henriksen" userId="586d5508-1356-4632-a799-29eda7b231a4" providerId="ADAL" clId="{579099B1-0938-4C47-A05F-5AF3FCBC0E37}" dt="2025-04-29T13:42:18.020" v="1472" actId="26606"/>
          <ac:spMkLst>
            <pc:docMk/>
            <pc:sldMk cId="1916719403" sldId="266"/>
            <ac:spMk id="9" creationId="{6F828D28-8E09-41CC-8229-3070B5467A96}"/>
          </ac:spMkLst>
        </pc:spChg>
        <pc:spChg chg="add del">
          <ac:chgData name="Morten Tokkesdal Henriksen" userId="586d5508-1356-4632-a799-29eda7b231a4" providerId="ADAL" clId="{579099B1-0938-4C47-A05F-5AF3FCBC0E37}" dt="2025-04-29T13:42:18.020" v="1472" actId="26606"/>
          <ac:spMkLst>
            <pc:docMk/>
            <pc:sldMk cId="1916719403" sldId="266"/>
            <ac:spMk id="11" creationId="{D5B012D8-7F27-4758-9AC6-C889B154BD73}"/>
          </ac:spMkLst>
        </pc:spChg>
        <pc:spChg chg="add del">
          <ac:chgData name="Morten Tokkesdal Henriksen" userId="586d5508-1356-4632-a799-29eda7b231a4" providerId="ADAL" clId="{579099B1-0938-4C47-A05F-5AF3FCBC0E37}" dt="2025-04-29T13:42:18.020" v="1472" actId="26606"/>
          <ac:spMkLst>
            <pc:docMk/>
            <pc:sldMk cId="1916719403" sldId="266"/>
            <ac:spMk id="13" creationId="{4063B759-00FC-46D1-9898-8E8625268FAF}"/>
          </ac:spMkLst>
        </pc:spChg>
        <pc:picChg chg="add del mod">
          <ac:chgData name="Morten Tokkesdal Henriksen" userId="586d5508-1356-4632-a799-29eda7b231a4" providerId="ADAL" clId="{579099B1-0938-4C47-A05F-5AF3FCBC0E37}" dt="2025-04-29T12:28:43.871" v="798" actId="478"/>
          <ac:picMkLst>
            <pc:docMk/>
            <pc:sldMk cId="1916719403" sldId="266"/>
            <ac:picMk id="5" creationId="{A4A58EA5-34D5-9B95-DE63-CE53BACF276A}"/>
          </ac:picMkLst>
        </pc:picChg>
        <pc:picChg chg="add del">
          <ac:chgData name="Morten Tokkesdal Henriksen" userId="586d5508-1356-4632-a799-29eda7b231a4" providerId="ADAL" clId="{579099B1-0938-4C47-A05F-5AF3FCBC0E37}" dt="2025-04-29T13:42:18.020" v="1472" actId="26606"/>
          <ac:picMkLst>
            <pc:docMk/>
            <pc:sldMk cId="1916719403" sldId="266"/>
            <ac:picMk id="6" creationId="{BB23A88F-8DFD-3992-5353-27D1444E9AA9}"/>
          </ac:picMkLst>
        </pc:picChg>
      </pc:sldChg>
      <pc:sldChg chg="del">
        <pc:chgData name="Morten Tokkesdal Henriksen" userId="586d5508-1356-4632-a799-29eda7b231a4" providerId="ADAL" clId="{579099B1-0938-4C47-A05F-5AF3FCBC0E37}" dt="2025-04-29T07:08:14.839" v="0" actId="47"/>
        <pc:sldMkLst>
          <pc:docMk/>
          <pc:sldMk cId="2143159872" sldId="266"/>
        </pc:sldMkLst>
      </pc:sldChg>
      <pc:sldChg chg="del">
        <pc:chgData name="Morten Tokkesdal Henriksen" userId="586d5508-1356-4632-a799-29eda7b231a4" providerId="ADAL" clId="{579099B1-0938-4C47-A05F-5AF3FCBC0E37}" dt="2025-04-29T07:08:24.539" v="2" actId="47"/>
        <pc:sldMkLst>
          <pc:docMk/>
          <pc:sldMk cId="306428811" sldId="267"/>
        </pc:sldMkLst>
      </pc:sldChg>
      <pc:sldChg chg="addSp delSp modSp new mod ord setBg chgLayout">
        <pc:chgData name="Morten Tokkesdal Henriksen" userId="586d5508-1356-4632-a799-29eda7b231a4" providerId="ADAL" clId="{579099B1-0938-4C47-A05F-5AF3FCBC0E37}" dt="2025-04-29T13:42:54.489" v="1480"/>
        <pc:sldMkLst>
          <pc:docMk/>
          <pc:sldMk cId="3929150402" sldId="267"/>
        </pc:sldMkLst>
        <pc:spChg chg="del">
          <ac:chgData name="Morten Tokkesdal Henriksen" userId="586d5508-1356-4632-a799-29eda7b231a4" providerId="ADAL" clId="{579099B1-0938-4C47-A05F-5AF3FCBC0E37}" dt="2025-04-29T12:29:12.292" v="802" actId="478"/>
          <ac:spMkLst>
            <pc:docMk/>
            <pc:sldMk cId="3929150402" sldId="267"/>
            <ac:spMk id="2" creationId="{194B161E-E951-CE51-7289-7B16ED99B53C}"/>
          </ac:spMkLst>
        </pc:spChg>
        <pc:spChg chg="del">
          <ac:chgData name="Morten Tokkesdal Henriksen" userId="586d5508-1356-4632-a799-29eda7b231a4" providerId="ADAL" clId="{579099B1-0938-4C47-A05F-5AF3FCBC0E37}" dt="2025-04-29T12:29:12.292" v="802" actId="478"/>
          <ac:spMkLst>
            <pc:docMk/>
            <pc:sldMk cId="3929150402" sldId="267"/>
            <ac:spMk id="3" creationId="{062C3076-A9A7-B7DA-CE7F-308B89866A74}"/>
          </ac:spMkLst>
        </pc:spChg>
        <pc:spChg chg="add del mod">
          <ac:chgData name="Morten Tokkesdal Henriksen" userId="586d5508-1356-4632-a799-29eda7b231a4" providerId="ADAL" clId="{579099B1-0938-4C47-A05F-5AF3FCBC0E37}" dt="2025-04-29T12:30:07.102" v="831" actId="478"/>
          <ac:spMkLst>
            <pc:docMk/>
            <pc:sldMk cId="3929150402" sldId="267"/>
            <ac:spMk id="4" creationId="{2752E1EC-2DB5-7710-4D8B-070C81B68A17}"/>
          </ac:spMkLst>
        </pc:spChg>
        <pc:spChg chg="add mod">
          <ac:chgData name="Morten Tokkesdal Henriksen" userId="586d5508-1356-4632-a799-29eda7b231a4" providerId="ADAL" clId="{579099B1-0938-4C47-A05F-5AF3FCBC0E37}" dt="2025-04-29T12:31:09.954" v="868" actId="1076"/>
          <ac:spMkLst>
            <pc:docMk/>
            <pc:sldMk cId="3929150402" sldId="267"/>
            <ac:spMk id="5" creationId="{796BFB52-E750-E1CA-4EC7-5CD75AD3654B}"/>
          </ac:spMkLst>
        </pc:spChg>
        <pc:spChg chg="add del mod">
          <ac:chgData name="Morten Tokkesdal Henriksen" userId="586d5508-1356-4632-a799-29eda7b231a4" providerId="ADAL" clId="{579099B1-0938-4C47-A05F-5AF3FCBC0E37}" dt="2025-04-29T12:30:28.823" v="857" actId="478"/>
          <ac:spMkLst>
            <pc:docMk/>
            <pc:sldMk cId="3929150402" sldId="267"/>
            <ac:spMk id="6" creationId="{2DF1B5AF-C3B5-51A3-FEEB-3EE1FC265E10}"/>
          </ac:spMkLst>
        </pc:spChg>
        <pc:spChg chg="add del">
          <ac:chgData name="Morten Tokkesdal Henriksen" userId="586d5508-1356-4632-a799-29eda7b231a4" providerId="ADAL" clId="{579099B1-0938-4C47-A05F-5AF3FCBC0E37}" dt="2025-04-29T12:30:16.731" v="834" actId="26606"/>
          <ac:spMkLst>
            <pc:docMk/>
            <pc:sldMk cId="3929150402" sldId="267"/>
            <ac:spMk id="11" creationId="{EFA9B6C6-A247-48A8-9A1C-1E36FA9456B5}"/>
          </ac:spMkLst>
        </pc:spChg>
        <pc:spChg chg="add mod">
          <ac:chgData name="Morten Tokkesdal Henriksen" userId="586d5508-1356-4632-a799-29eda7b231a4" providerId="ADAL" clId="{579099B1-0938-4C47-A05F-5AF3FCBC0E37}" dt="2025-04-29T12:32:12.152" v="890" actId="1076"/>
          <ac:spMkLst>
            <pc:docMk/>
            <pc:sldMk cId="3929150402" sldId="267"/>
            <ac:spMk id="12" creationId="{C2020107-2680-657B-2564-FAD68686E490}"/>
          </ac:spMkLst>
        </pc:spChg>
        <pc:spChg chg="add del">
          <ac:chgData name="Morten Tokkesdal Henriksen" userId="586d5508-1356-4632-a799-29eda7b231a4" providerId="ADAL" clId="{579099B1-0938-4C47-A05F-5AF3FCBC0E37}" dt="2025-04-29T12:30:16.731" v="834" actId="26606"/>
          <ac:spMkLst>
            <pc:docMk/>
            <pc:sldMk cId="3929150402" sldId="267"/>
            <ac:spMk id="13" creationId="{C5CB530E-515E-412C-9DF1-5F8FFBD6F383}"/>
          </ac:spMkLst>
        </pc:spChg>
        <pc:spChg chg="add del">
          <ac:chgData name="Morten Tokkesdal Henriksen" userId="586d5508-1356-4632-a799-29eda7b231a4" providerId="ADAL" clId="{579099B1-0938-4C47-A05F-5AF3FCBC0E37}" dt="2025-04-29T12:30:16.731" v="834" actId="26606"/>
          <ac:spMkLst>
            <pc:docMk/>
            <pc:sldMk cId="3929150402" sldId="267"/>
            <ac:spMk id="15" creationId="{712D4376-A578-4FF1-94FC-245E7A6A489F}"/>
          </ac:spMkLst>
        </pc:spChg>
        <pc:spChg chg="add del">
          <ac:chgData name="Morten Tokkesdal Henriksen" userId="586d5508-1356-4632-a799-29eda7b231a4" providerId="ADAL" clId="{579099B1-0938-4C47-A05F-5AF3FCBC0E37}" dt="2025-04-29T12:30:16.731" v="834" actId="26606"/>
          <ac:spMkLst>
            <pc:docMk/>
            <pc:sldMk cId="3929150402" sldId="267"/>
            <ac:spMk id="17" creationId="{AEA7509D-F04F-40CB-A0B3-EEF16499CC9F}"/>
          </ac:spMkLst>
        </pc:spChg>
        <pc:spChg chg="add mod">
          <ac:chgData name="Morten Tokkesdal Henriksen" userId="586d5508-1356-4632-a799-29eda7b231a4" providerId="ADAL" clId="{579099B1-0938-4C47-A05F-5AF3FCBC0E37}" dt="2025-04-29T12:32:46.322" v="913" actId="1076"/>
          <ac:spMkLst>
            <pc:docMk/>
            <pc:sldMk cId="3929150402" sldId="267"/>
            <ac:spMk id="20" creationId="{471D72D9-0C4F-F7EA-8BB4-DB3CE485106C}"/>
          </ac:spMkLst>
        </pc:spChg>
        <pc:picChg chg="add mod ord">
          <ac:chgData name="Morten Tokkesdal Henriksen" userId="586d5508-1356-4632-a799-29eda7b231a4" providerId="ADAL" clId="{579099B1-0938-4C47-A05F-5AF3FCBC0E37}" dt="2025-04-29T12:32:28.863" v="897" actId="1076"/>
          <ac:picMkLst>
            <pc:docMk/>
            <pc:sldMk cId="3929150402" sldId="267"/>
            <ac:picMk id="8" creationId="{045ED9CC-57B1-4F40-EC19-D42D1B16A361}"/>
          </ac:picMkLst>
        </pc:picChg>
        <pc:cxnChg chg="add mod">
          <ac:chgData name="Morten Tokkesdal Henriksen" userId="586d5508-1356-4632-a799-29eda7b231a4" providerId="ADAL" clId="{579099B1-0938-4C47-A05F-5AF3FCBC0E37}" dt="2025-04-29T12:31:39.832" v="878" actId="13822"/>
          <ac:cxnSpMkLst>
            <pc:docMk/>
            <pc:sldMk cId="3929150402" sldId="267"/>
            <ac:cxnSpMk id="10" creationId="{655D4511-5742-1092-CDB5-39B1D3EFF569}"/>
          </ac:cxnSpMkLst>
        </pc:cxnChg>
        <pc:cxnChg chg="add mod">
          <ac:chgData name="Morten Tokkesdal Henriksen" userId="586d5508-1356-4632-a799-29eda7b231a4" providerId="ADAL" clId="{579099B1-0938-4C47-A05F-5AF3FCBC0E37}" dt="2025-04-29T12:32:50.346" v="914" actId="14100"/>
          <ac:cxnSpMkLst>
            <pc:docMk/>
            <pc:sldMk cId="3929150402" sldId="267"/>
            <ac:cxnSpMk id="14" creationId="{C645CCBA-94CB-48E2-6A2B-4C2819D883FE}"/>
          </ac:cxnSpMkLst>
        </pc:cxnChg>
        <pc:cxnChg chg="add del">
          <ac:chgData name="Morten Tokkesdal Henriksen" userId="586d5508-1356-4632-a799-29eda7b231a4" providerId="ADAL" clId="{579099B1-0938-4C47-A05F-5AF3FCBC0E37}" dt="2025-04-29T12:30:16.731" v="834" actId="26606"/>
          <ac:cxnSpMkLst>
            <pc:docMk/>
            <pc:sldMk cId="3929150402" sldId="267"/>
            <ac:cxnSpMk id="19" creationId="{56020367-4FD5-4596-8E10-C5F095CD8DBF}"/>
          </ac:cxnSpMkLst>
        </pc:cxnChg>
      </pc:sldChg>
      <pc:sldChg chg="addSp delSp modSp new mod ord setBg">
        <pc:chgData name="Morten Tokkesdal Henriksen" userId="586d5508-1356-4632-a799-29eda7b231a4" providerId="ADAL" clId="{579099B1-0938-4C47-A05F-5AF3FCBC0E37}" dt="2025-04-29T14:12:18.325" v="1920" actId="1076"/>
        <pc:sldMkLst>
          <pc:docMk/>
          <pc:sldMk cId="285843153" sldId="268"/>
        </pc:sldMkLst>
        <pc:spChg chg="mod">
          <ac:chgData name="Morten Tokkesdal Henriksen" userId="586d5508-1356-4632-a799-29eda7b231a4" providerId="ADAL" clId="{579099B1-0938-4C47-A05F-5AF3FCBC0E37}" dt="2025-04-29T14:11:59.326" v="1912" actId="26606"/>
          <ac:spMkLst>
            <pc:docMk/>
            <pc:sldMk cId="285843153" sldId="268"/>
            <ac:spMk id="2" creationId="{180F4B63-6641-FA4B-CA93-68F068440322}"/>
          </ac:spMkLst>
        </pc:spChg>
        <pc:spChg chg="del">
          <ac:chgData name="Morten Tokkesdal Henriksen" userId="586d5508-1356-4632-a799-29eda7b231a4" providerId="ADAL" clId="{579099B1-0938-4C47-A05F-5AF3FCBC0E37}" dt="2025-04-29T12:46:09.636" v="1183" actId="478"/>
          <ac:spMkLst>
            <pc:docMk/>
            <pc:sldMk cId="285843153" sldId="268"/>
            <ac:spMk id="3" creationId="{0587C1FB-2CFC-D76B-EE35-AC27F2D059EA}"/>
          </ac:spMkLst>
        </pc:spChg>
        <pc:spChg chg="add mod">
          <ac:chgData name="Morten Tokkesdal Henriksen" userId="586d5508-1356-4632-a799-29eda7b231a4" providerId="ADAL" clId="{579099B1-0938-4C47-A05F-5AF3FCBC0E37}" dt="2025-04-29T14:07:03.159" v="1725"/>
          <ac:spMkLst>
            <pc:docMk/>
            <pc:sldMk cId="285843153" sldId="268"/>
            <ac:spMk id="8" creationId="{B526D9BF-0E78-89B2-8935-7C6C40C659CB}"/>
          </ac:spMkLst>
        </pc:spChg>
        <pc:spChg chg="add mod ord">
          <ac:chgData name="Morten Tokkesdal Henriksen" userId="586d5508-1356-4632-a799-29eda7b231a4" providerId="ADAL" clId="{579099B1-0938-4C47-A05F-5AF3FCBC0E37}" dt="2025-04-29T14:11:59.326" v="1912" actId="26606"/>
          <ac:spMkLst>
            <pc:docMk/>
            <pc:sldMk cId="285843153" sldId="268"/>
            <ac:spMk id="9" creationId="{17571CD1-7EE1-1460-D5C7-04F78A4D7253}"/>
          </ac:spMkLst>
        </pc:spChg>
        <pc:spChg chg="add">
          <ac:chgData name="Morten Tokkesdal Henriksen" userId="586d5508-1356-4632-a799-29eda7b231a4" providerId="ADAL" clId="{579099B1-0938-4C47-A05F-5AF3FCBC0E37}" dt="2025-04-29T14:11:59.326" v="1912" actId="26606"/>
          <ac:spMkLst>
            <pc:docMk/>
            <pc:sldMk cId="285843153" sldId="268"/>
            <ac:spMk id="14" creationId="{76906711-0AFB-47DD-A4B6-4E94B38B8C91}"/>
          </ac:spMkLst>
        </pc:spChg>
        <pc:spChg chg="add">
          <ac:chgData name="Morten Tokkesdal Henriksen" userId="586d5508-1356-4632-a799-29eda7b231a4" providerId="ADAL" clId="{579099B1-0938-4C47-A05F-5AF3FCBC0E37}" dt="2025-04-29T14:11:59.326" v="1912" actId="26606"/>
          <ac:spMkLst>
            <pc:docMk/>
            <pc:sldMk cId="285843153" sldId="268"/>
            <ac:spMk id="16" creationId="{AA91F649-894C-41F6-A21D-3D1AC558E934}"/>
          </ac:spMkLst>
        </pc:spChg>
        <pc:spChg chg="add">
          <ac:chgData name="Morten Tokkesdal Henriksen" userId="586d5508-1356-4632-a799-29eda7b231a4" providerId="ADAL" clId="{579099B1-0938-4C47-A05F-5AF3FCBC0E37}" dt="2025-04-29T14:11:59.326" v="1912" actId="26606"/>
          <ac:spMkLst>
            <pc:docMk/>
            <pc:sldMk cId="285843153" sldId="268"/>
            <ac:spMk id="18" creationId="{56037404-66BD-46B5-9323-1B531319671A}"/>
          </ac:spMkLst>
        </pc:spChg>
        <pc:picChg chg="add del">
          <ac:chgData name="Morten Tokkesdal Henriksen" userId="586d5508-1356-4632-a799-29eda7b231a4" providerId="ADAL" clId="{579099B1-0938-4C47-A05F-5AF3FCBC0E37}" dt="2025-04-29T14:05:44.791" v="1716" actId="478"/>
          <ac:picMkLst>
            <pc:docMk/>
            <pc:sldMk cId="285843153" sldId="268"/>
            <ac:picMk id="5" creationId="{CA94D907-BC94-DA66-6E87-1DA8A32DBA21}"/>
          </ac:picMkLst>
        </pc:picChg>
        <pc:picChg chg="add mod modCrop">
          <ac:chgData name="Morten Tokkesdal Henriksen" userId="586d5508-1356-4632-a799-29eda7b231a4" providerId="ADAL" clId="{579099B1-0938-4C47-A05F-5AF3FCBC0E37}" dt="2025-04-29T14:12:18.325" v="1920" actId="1076"/>
          <ac:picMkLst>
            <pc:docMk/>
            <pc:sldMk cId="285843153" sldId="268"/>
            <ac:picMk id="7" creationId="{9D57E6DD-5860-BF45-F9F0-5AAA637B69E8}"/>
          </ac:picMkLst>
        </pc:picChg>
      </pc:sldChg>
      <pc:sldChg chg="new del">
        <pc:chgData name="Morten Tokkesdal Henriksen" userId="586d5508-1356-4632-a799-29eda7b231a4" providerId="ADAL" clId="{579099B1-0938-4C47-A05F-5AF3FCBC0E37}" dt="2025-04-29T12:30:04.392" v="830" actId="680"/>
        <pc:sldMkLst>
          <pc:docMk/>
          <pc:sldMk cId="1764713889" sldId="268"/>
        </pc:sldMkLst>
      </pc:sldChg>
      <pc:sldChg chg="addSp delSp modSp new mod ord">
        <pc:chgData name="Morten Tokkesdal Henriksen" userId="586d5508-1356-4632-a799-29eda7b231a4" providerId="ADAL" clId="{579099B1-0938-4C47-A05F-5AF3FCBC0E37}" dt="2025-04-29T13:43:07.641" v="1484"/>
        <pc:sldMkLst>
          <pc:docMk/>
          <pc:sldMk cId="614128742" sldId="269"/>
        </pc:sldMkLst>
        <pc:spChg chg="mod">
          <ac:chgData name="Morten Tokkesdal Henriksen" userId="586d5508-1356-4632-a799-29eda7b231a4" providerId="ADAL" clId="{579099B1-0938-4C47-A05F-5AF3FCBC0E37}" dt="2025-04-29T12:39:54.328" v="1050" actId="1076"/>
          <ac:spMkLst>
            <pc:docMk/>
            <pc:sldMk cId="614128742" sldId="269"/>
            <ac:spMk id="2" creationId="{C92148C7-F7E7-31E1-F77C-A831A0AC3FD3}"/>
          </ac:spMkLst>
        </pc:spChg>
        <pc:spChg chg="del">
          <ac:chgData name="Morten Tokkesdal Henriksen" userId="586d5508-1356-4632-a799-29eda7b231a4" providerId="ADAL" clId="{579099B1-0938-4C47-A05F-5AF3FCBC0E37}" dt="2025-04-29T12:39:38.748" v="1045" actId="478"/>
          <ac:spMkLst>
            <pc:docMk/>
            <pc:sldMk cId="614128742" sldId="269"/>
            <ac:spMk id="3" creationId="{10CBEA18-51B6-63F3-1248-A4073CA000C2}"/>
          </ac:spMkLst>
        </pc:spChg>
        <pc:spChg chg="add mod">
          <ac:chgData name="Morten Tokkesdal Henriksen" userId="586d5508-1356-4632-a799-29eda7b231a4" providerId="ADAL" clId="{579099B1-0938-4C47-A05F-5AF3FCBC0E37}" dt="2025-04-29T12:44:31.593" v="1162" actId="1076"/>
          <ac:spMkLst>
            <pc:docMk/>
            <pc:sldMk cId="614128742" sldId="269"/>
            <ac:spMk id="10" creationId="{1E0FB11E-9B5E-EF0C-D777-238964EE5307}"/>
          </ac:spMkLst>
        </pc:spChg>
        <pc:spChg chg="add mod">
          <ac:chgData name="Morten Tokkesdal Henriksen" userId="586d5508-1356-4632-a799-29eda7b231a4" providerId="ADAL" clId="{579099B1-0938-4C47-A05F-5AF3FCBC0E37}" dt="2025-04-29T12:41:21.898" v="1104" actId="207"/>
          <ac:spMkLst>
            <pc:docMk/>
            <pc:sldMk cId="614128742" sldId="269"/>
            <ac:spMk id="12" creationId="{1C10ED31-8EA0-85BB-20B9-26491EB04E7F}"/>
          </ac:spMkLst>
        </pc:spChg>
        <pc:spChg chg="add mod ord">
          <ac:chgData name="Morten Tokkesdal Henriksen" userId="586d5508-1356-4632-a799-29eda7b231a4" providerId="ADAL" clId="{579099B1-0938-4C47-A05F-5AF3FCBC0E37}" dt="2025-04-29T12:45:21.664" v="1176" actId="1076"/>
          <ac:spMkLst>
            <pc:docMk/>
            <pc:sldMk cId="614128742" sldId="269"/>
            <ac:spMk id="13" creationId="{BF94A3C6-D46A-5449-58D3-E11662E2482F}"/>
          </ac:spMkLst>
        </pc:spChg>
        <pc:spChg chg="add mod">
          <ac:chgData name="Morten Tokkesdal Henriksen" userId="586d5508-1356-4632-a799-29eda7b231a4" providerId="ADAL" clId="{579099B1-0938-4C47-A05F-5AF3FCBC0E37}" dt="2025-04-29T12:45:25.198" v="1177" actId="1076"/>
          <ac:spMkLst>
            <pc:docMk/>
            <pc:sldMk cId="614128742" sldId="269"/>
            <ac:spMk id="14" creationId="{EC051189-9455-9B5C-6F8E-2F3A75C3A548}"/>
          </ac:spMkLst>
        </pc:spChg>
        <pc:spChg chg="add mod">
          <ac:chgData name="Morten Tokkesdal Henriksen" userId="586d5508-1356-4632-a799-29eda7b231a4" providerId="ADAL" clId="{579099B1-0938-4C47-A05F-5AF3FCBC0E37}" dt="2025-04-29T12:45:36.670" v="1178" actId="13822"/>
          <ac:spMkLst>
            <pc:docMk/>
            <pc:sldMk cId="614128742" sldId="269"/>
            <ac:spMk id="15" creationId="{064C4503-2B79-3294-913C-0D555C369F9C}"/>
          </ac:spMkLst>
        </pc:spChg>
        <pc:spChg chg="add mod">
          <ac:chgData name="Morten Tokkesdal Henriksen" userId="586d5508-1356-4632-a799-29eda7b231a4" providerId="ADAL" clId="{579099B1-0938-4C47-A05F-5AF3FCBC0E37}" dt="2025-04-29T12:44:08.516" v="1159" actId="207"/>
          <ac:spMkLst>
            <pc:docMk/>
            <pc:sldMk cId="614128742" sldId="269"/>
            <ac:spMk id="16" creationId="{BEECAF07-61FC-BEF2-1C4B-01EA0B4EBD6E}"/>
          </ac:spMkLst>
        </pc:spChg>
        <pc:picChg chg="add mod ord">
          <ac:chgData name="Morten Tokkesdal Henriksen" userId="586d5508-1356-4632-a799-29eda7b231a4" providerId="ADAL" clId="{579099B1-0938-4C47-A05F-5AF3FCBC0E37}" dt="2025-04-29T12:45:13.686" v="1174" actId="1076"/>
          <ac:picMkLst>
            <pc:docMk/>
            <pc:sldMk cId="614128742" sldId="269"/>
            <ac:picMk id="5" creationId="{429DB986-4458-777C-66CB-3CDF1FBA9F8A}"/>
          </ac:picMkLst>
        </pc:picChg>
        <pc:cxnChg chg="add mod">
          <ac:chgData name="Morten Tokkesdal Henriksen" userId="586d5508-1356-4632-a799-29eda7b231a4" providerId="ADAL" clId="{579099B1-0938-4C47-A05F-5AF3FCBC0E37}" dt="2025-04-29T12:40:26.526" v="1052" actId="13822"/>
          <ac:cxnSpMkLst>
            <pc:docMk/>
            <pc:sldMk cId="614128742" sldId="269"/>
            <ac:cxnSpMk id="7" creationId="{3D9AEB22-DE72-8453-0683-F87C76C561BF}"/>
          </ac:cxnSpMkLst>
        </pc:cxnChg>
        <pc:cxnChg chg="add mod">
          <ac:chgData name="Morten Tokkesdal Henriksen" userId="586d5508-1356-4632-a799-29eda7b231a4" providerId="ADAL" clId="{579099B1-0938-4C47-A05F-5AF3FCBC0E37}" dt="2025-04-29T12:40:41.517" v="1056" actId="1076"/>
          <ac:cxnSpMkLst>
            <pc:docMk/>
            <pc:sldMk cId="614128742" sldId="269"/>
            <ac:cxnSpMk id="8" creationId="{B660E198-06F1-147E-3FD0-CE7DA149A381}"/>
          </ac:cxnSpMkLst>
        </pc:cxnChg>
        <pc:cxnChg chg="add mod">
          <ac:chgData name="Morten Tokkesdal Henriksen" userId="586d5508-1356-4632-a799-29eda7b231a4" providerId="ADAL" clId="{579099B1-0938-4C47-A05F-5AF3FCBC0E37}" dt="2025-04-29T12:41:00.508" v="1086"/>
          <ac:cxnSpMkLst>
            <pc:docMk/>
            <pc:sldMk cId="614128742" sldId="269"/>
            <ac:cxnSpMk id="11" creationId="{A47A748F-E47F-AB5D-FFDF-921C261F6099}"/>
          </ac:cxnSpMkLst>
        </pc:cxnChg>
      </pc:sldChg>
      <pc:sldChg chg="new del">
        <pc:chgData name="Morten Tokkesdal Henriksen" userId="586d5508-1356-4632-a799-29eda7b231a4" providerId="ADAL" clId="{579099B1-0938-4C47-A05F-5AF3FCBC0E37}" dt="2025-04-29T12:54:32.562" v="1185" actId="47"/>
        <pc:sldMkLst>
          <pc:docMk/>
          <pc:sldMk cId="534674269" sldId="270"/>
        </pc:sldMkLst>
      </pc:sldChg>
      <pc:sldChg chg="addSp delSp modSp add mod setBg addAnim delAnim delDesignElem">
        <pc:chgData name="Morten Tokkesdal Henriksen" userId="586d5508-1356-4632-a799-29eda7b231a4" providerId="ADAL" clId="{579099B1-0938-4C47-A05F-5AF3FCBC0E37}" dt="2025-04-29T14:22:53.372" v="1926" actId="26606"/>
        <pc:sldMkLst>
          <pc:docMk/>
          <pc:sldMk cId="3341611868" sldId="270"/>
        </pc:sldMkLst>
        <pc:spChg chg="mod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" creationId="{2435FE8A-E22A-1A2E-7BD4-5226AE84DE44}"/>
          </ac:spMkLst>
        </pc:spChg>
        <pc:spChg chg="del">
          <ac:chgData name="Morten Tokkesdal Henriksen" userId="586d5508-1356-4632-a799-29eda7b231a4" providerId="ADAL" clId="{579099B1-0938-4C47-A05F-5AF3FCBC0E37}" dt="2025-04-29T13:52:39.537" v="1714"/>
          <ac:spMkLst>
            <pc:docMk/>
            <pc:sldMk cId="3341611868" sldId="270"/>
            <ac:spMk id="9" creationId="{68AF5748-FED8-45BA-8631-26D1D10F3246}"/>
          </ac:spMkLst>
        </pc:spChg>
        <pc:spChg chg="del">
          <ac:chgData name="Morten Tokkesdal Henriksen" userId="586d5508-1356-4632-a799-29eda7b231a4" providerId="ADAL" clId="{579099B1-0938-4C47-A05F-5AF3FCBC0E37}" dt="2025-04-29T13:52:39.537" v="1714"/>
          <ac:spMkLst>
            <pc:docMk/>
            <pc:sldMk cId="3341611868" sldId="270"/>
            <ac:spMk id="11" creationId="{AF2F604E-43BE-4DC3-B983-E071523364F8}"/>
          </ac:spMkLst>
        </pc:spChg>
        <pc:spChg chg="del">
          <ac:chgData name="Morten Tokkesdal Henriksen" userId="586d5508-1356-4632-a799-29eda7b231a4" providerId="ADAL" clId="{579099B1-0938-4C47-A05F-5AF3FCBC0E37}" dt="2025-04-29T13:52:39.537" v="1714"/>
          <ac:spMkLst>
            <pc:docMk/>
            <pc:sldMk cId="3341611868" sldId="270"/>
            <ac:spMk id="13" creationId="{08C9B587-E65E-4B52-B37C-ABEBB6E87928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6" actId="26606"/>
          <ac:spMkLst>
            <pc:docMk/>
            <pc:sldMk cId="3341611868" sldId="270"/>
            <ac:spMk id="15" creationId="{D4771268-CB57-404A-9271-370EB28F6090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0" creationId="{362D44EE-C852-4460-B8B5-C4F2BC20510C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2" creationId="{658970D8-8D1D-4B5C-894B-E871CC86543D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4" creationId="{F227E5B6-9132-43CA-B503-37A18562ADF2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6" creationId="{03C2051E-A88D-48E5-BACF-AAED17892722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28" creationId="{7821A508-2985-4905-874A-527429BAABFA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30" creationId="{D2929CB1-0E3C-4B2D-ADC5-0154FB33BA44}"/>
          </ac:spMkLst>
        </pc:spChg>
        <pc:spChg chg="add del">
          <ac:chgData name="Morten Tokkesdal Henriksen" userId="586d5508-1356-4632-a799-29eda7b231a4" providerId="ADAL" clId="{579099B1-0938-4C47-A05F-5AF3FCBC0E37}" dt="2025-04-29T14:22:53.372" v="1925" actId="26606"/>
          <ac:spMkLst>
            <pc:docMk/>
            <pc:sldMk cId="3341611868" sldId="270"/>
            <ac:spMk id="32" creationId="{5F2F0C84-BE8C-4DC2-A6D3-30349A801D5C}"/>
          </ac:spMkLst>
        </pc:spChg>
        <pc:spChg chg="add">
          <ac:chgData name="Morten Tokkesdal Henriksen" userId="586d5508-1356-4632-a799-29eda7b231a4" providerId="ADAL" clId="{579099B1-0938-4C47-A05F-5AF3FCBC0E37}" dt="2025-04-29T14:22:53.372" v="1926" actId="26606"/>
          <ac:spMkLst>
            <pc:docMk/>
            <pc:sldMk cId="3341611868" sldId="270"/>
            <ac:spMk id="34" creationId="{D4771268-CB57-404A-9271-370EB28F6090}"/>
          </ac:spMkLst>
        </pc:spChg>
        <pc:picChg chg="mod">
          <ac:chgData name="Morten Tokkesdal Henriksen" userId="586d5508-1356-4632-a799-29eda7b231a4" providerId="ADAL" clId="{579099B1-0938-4C47-A05F-5AF3FCBC0E37}" dt="2025-04-29T14:22:53.372" v="1925" actId="26606"/>
          <ac:picMkLst>
            <pc:docMk/>
            <pc:sldMk cId="3341611868" sldId="270"/>
            <ac:picMk id="10" creationId="{FEC4C87B-2C9C-9528-F418-36EDFA8DF9FA}"/>
          </ac:picMkLst>
        </pc:picChg>
      </pc:sldChg>
      <pc:sldChg chg="addSp delSp modSp new del mod setBg">
        <pc:chgData name="Morten Tokkesdal Henriksen" userId="586d5508-1356-4632-a799-29eda7b231a4" providerId="ADAL" clId="{579099B1-0938-4C47-A05F-5AF3FCBC0E37}" dt="2025-04-29T15:12:40.724" v="2659" actId="47"/>
        <pc:sldMkLst>
          <pc:docMk/>
          <pc:sldMk cId="3466652997" sldId="271"/>
        </pc:sldMkLst>
        <pc:spChg chg="mod">
          <ac:chgData name="Morten Tokkesdal Henriksen" userId="586d5508-1356-4632-a799-29eda7b231a4" providerId="ADAL" clId="{579099B1-0938-4C47-A05F-5AF3FCBC0E37}" dt="2025-04-29T14:11:49.232" v="1911" actId="26606"/>
          <ac:spMkLst>
            <pc:docMk/>
            <pc:sldMk cId="3466652997" sldId="271"/>
            <ac:spMk id="2" creationId="{C3F89BC2-1826-7A18-45F3-695017F976C0}"/>
          </ac:spMkLst>
        </pc:spChg>
        <pc:spChg chg="del">
          <ac:chgData name="Morten Tokkesdal Henriksen" userId="586d5508-1356-4632-a799-29eda7b231a4" providerId="ADAL" clId="{579099B1-0938-4C47-A05F-5AF3FCBC0E37}" dt="2025-04-29T14:11:38.359" v="1910" actId="478"/>
          <ac:spMkLst>
            <pc:docMk/>
            <pc:sldMk cId="3466652997" sldId="271"/>
            <ac:spMk id="3" creationId="{1E209C90-F0FE-45B9-1B9F-F2A0D6B320A1}"/>
          </ac:spMkLst>
        </pc:spChg>
        <pc:spChg chg="add">
          <ac:chgData name="Morten Tokkesdal Henriksen" userId="586d5508-1356-4632-a799-29eda7b231a4" providerId="ADAL" clId="{579099B1-0938-4C47-A05F-5AF3FCBC0E37}" dt="2025-04-29T14:11:49.232" v="1911" actId="26606"/>
          <ac:spMkLst>
            <pc:docMk/>
            <pc:sldMk cId="3466652997" sldId="271"/>
            <ac:spMk id="1031" creationId="{47942995-B07F-4636-9A06-C6A104B260A8}"/>
          </ac:spMkLst>
        </pc:spChg>
        <pc:spChg chg="add">
          <ac:chgData name="Morten Tokkesdal Henriksen" userId="586d5508-1356-4632-a799-29eda7b231a4" providerId="ADAL" clId="{579099B1-0938-4C47-A05F-5AF3FCBC0E37}" dt="2025-04-29T14:11:49.232" v="1911" actId="26606"/>
          <ac:spMkLst>
            <pc:docMk/>
            <pc:sldMk cId="3466652997" sldId="271"/>
            <ac:spMk id="1038" creationId="{B81933D1-5615-42C7-9C0B-4EB7105CCE2D}"/>
          </ac:spMkLst>
        </pc:spChg>
        <pc:spChg chg="add">
          <ac:chgData name="Morten Tokkesdal Henriksen" userId="586d5508-1356-4632-a799-29eda7b231a4" providerId="ADAL" clId="{579099B1-0938-4C47-A05F-5AF3FCBC0E37}" dt="2025-04-29T14:11:49.232" v="1911" actId="26606"/>
          <ac:spMkLst>
            <pc:docMk/>
            <pc:sldMk cId="3466652997" sldId="271"/>
            <ac:spMk id="1040" creationId="{19C9EAEA-39D0-4B0E-A0EB-51E7B26740B1}"/>
          </ac:spMkLst>
        </pc:spChg>
        <pc:grpChg chg="add">
          <ac:chgData name="Morten Tokkesdal Henriksen" userId="586d5508-1356-4632-a799-29eda7b231a4" providerId="ADAL" clId="{579099B1-0938-4C47-A05F-5AF3FCBC0E37}" dt="2025-04-29T14:11:49.232" v="1911" actId="26606"/>
          <ac:grpSpMkLst>
            <pc:docMk/>
            <pc:sldMk cId="3466652997" sldId="271"/>
            <ac:grpSpMk id="1033" creationId="{032D8612-31EB-44CF-A1D0-14FD4C705424}"/>
          </ac:grpSpMkLst>
        </pc:grpChg>
        <pc:picChg chg="add mod">
          <ac:chgData name="Morten Tokkesdal Henriksen" userId="586d5508-1356-4632-a799-29eda7b231a4" providerId="ADAL" clId="{579099B1-0938-4C47-A05F-5AF3FCBC0E37}" dt="2025-04-29T14:11:49.232" v="1911" actId="26606"/>
          <ac:picMkLst>
            <pc:docMk/>
            <pc:sldMk cId="3466652997" sldId="271"/>
            <ac:picMk id="1026" creationId="{DA5B259B-5937-3473-8220-B7FF5EC4D773}"/>
          </ac:picMkLst>
        </pc:picChg>
      </pc:sldChg>
      <pc:sldChg chg="addSp delSp modSp new mod">
        <pc:chgData name="Morten Tokkesdal Henriksen" userId="586d5508-1356-4632-a799-29eda7b231a4" providerId="ADAL" clId="{579099B1-0938-4C47-A05F-5AF3FCBC0E37}" dt="2025-04-29T15:11:19.803" v="2658" actId="14100"/>
        <pc:sldMkLst>
          <pc:docMk/>
          <pc:sldMk cId="1446209415" sldId="272"/>
        </pc:sldMkLst>
        <pc:spChg chg="mod">
          <ac:chgData name="Morten Tokkesdal Henriksen" userId="586d5508-1356-4632-a799-29eda7b231a4" providerId="ADAL" clId="{579099B1-0938-4C47-A05F-5AF3FCBC0E37}" dt="2025-04-29T15:00:56.255" v="2587" actId="1076"/>
          <ac:spMkLst>
            <pc:docMk/>
            <pc:sldMk cId="1446209415" sldId="272"/>
            <ac:spMk id="2" creationId="{6BE8E27F-FDB7-5D14-EF69-ADCE9815768F}"/>
          </ac:spMkLst>
        </pc:spChg>
        <pc:spChg chg="del mod">
          <ac:chgData name="Morten Tokkesdal Henriksen" userId="586d5508-1356-4632-a799-29eda7b231a4" providerId="ADAL" clId="{579099B1-0938-4C47-A05F-5AF3FCBC0E37}" dt="2025-04-29T15:10:08.978" v="2642" actId="478"/>
          <ac:spMkLst>
            <pc:docMk/>
            <pc:sldMk cId="1446209415" sldId="272"/>
            <ac:spMk id="3" creationId="{DEE54E36-E846-870E-65D6-292F87B13C14}"/>
          </ac:spMkLst>
        </pc:spChg>
        <pc:picChg chg="add mod">
          <ac:chgData name="Morten Tokkesdal Henriksen" userId="586d5508-1356-4632-a799-29eda7b231a4" providerId="ADAL" clId="{579099B1-0938-4C47-A05F-5AF3FCBC0E37}" dt="2025-04-29T15:11:09.176" v="2654" actId="1076"/>
          <ac:picMkLst>
            <pc:docMk/>
            <pc:sldMk cId="1446209415" sldId="272"/>
            <ac:picMk id="5" creationId="{6211AFE7-2F6B-723D-4AF3-1E55003D9DFF}"/>
          </ac:picMkLst>
        </pc:picChg>
        <pc:picChg chg="add del mod">
          <ac:chgData name="Morten Tokkesdal Henriksen" userId="586d5508-1356-4632-a799-29eda7b231a4" providerId="ADAL" clId="{579099B1-0938-4C47-A05F-5AF3FCBC0E37}" dt="2025-04-29T15:00:00.239" v="2566" actId="478"/>
          <ac:picMkLst>
            <pc:docMk/>
            <pc:sldMk cId="1446209415" sldId="272"/>
            <ac:picMk id="7" creationId="{623379AB-886E-2B1D-6481-165F8A844522}"/>
          </ac:picMkLst>
        </pc:picChg>
        <pc:picChg chg="add del mod">
          <ac:chgData name="Morten Tokkesdal Henriksen" userId="586d5508-1356-4632-a799-29eda7b231a4" providerId="ADAL" clId="{579099B1-0938-4C47-A05F-5AF3FCBC0E37}" dt="2025-04-29T15:00:12.769" v="2569" actId="478"/>
          <ac:picMkLst>
            <pc:docMk/>
            <pc:sldMk cId="1446209415" sldId="272"/>
            <ac:picMk id="9" creationId="{794A1F20-B364-384B-A620-DB95FA43835B}"/>
          </ac:picMkLst>
        </pc:picChg>
        <pc:picChg chg="add mod">
          <ac:chgData name="Morten Tokkesdal Henriksen" userId="586d5508-1356-4632-a799-29eda7b231a4" providerId="ADAL" clId="{579099B1-0938-4C47-A05F-5AF3FCBC0E37}" dt="2025-04-29T14:59:56.357" v="2563" actId="1076"/>
          <ac:picMkLst>
            <pc:docMk/>
            <pc:sldMk cId="1446209415" sldId="272"/>
            <ac:picMk id="10" creationId="{33E54925-8639-19E7-E441-746F0706C573}"/>
          </ac:picMkLst>
        </pc:picChg>
        <pc:picChg chg="add del mod">
          <ac:chgData name="Morten Tokkesdal Henriksen" userId="586d5508-1356-4632-a799-29eda7b231a4" providerId="ADAL" clId="{579099B1-0938-4C47-A05F-5AF3FCBC0E37}" dt="2025-04-29T15:02:23.028" v="2593" actId="478"/>
          <ac:picMkLst>
            <pc:docMk/>
            <pc:sldMk cId="1446209415" sldId="272"/>
            <ac:picMk id="12" creationId="{2E9BB4DB-B642-85EE-C317-566451E2BF66}"/>
          </ac:picMkLst>
        </pc:picChg>
        <pc:picChg chg="add del mod">
          <ac:chgData name="Morten Tokkesdal Henriksen" userId="586d5508-1356-4632-a799-29eda7b231a4" providerId="ADAL" clId="{579099B1-0938-4C47-A05F-5AF3FCBC0E37}" dt="2025-04-29T15:02:23.711" v="2594" actId="478"/>
          <ac:picMkLst>
            <pc:docMk/>
            <pc:sldMk cId="1446209415" sldId="272"/>
            <ac:picMk id="14" creationId="{966D7E11-9516-5E60-9629-450EE742C562}"/>
          </ac:picMkLst>
        </pc:picChg>
        <pc:picChg chg="add mod">
          <ac:chgData name="Morten Tokkesdal Henriksen" userId="586d5508-1356-4632-a799-29eda7b231a4" providerId="ADAL" clId="{579099B1-0938-4C47-A05F-5AF3FCBC0E37}" dt="2025-04-29T15:11:09.176" v="2654" actId="1076"/>
          <ac:picMkLst>
            <pc:docMk/>
            <pc:sldMk cId="1446209415" sldId="272"/>
            <ac:picMk id="15" creationId="{CB788D7A-1155-AFE1-AF6E-CB8E45210609}"/>
          </ac:picMkLst>
        </pc:picChg>
        <pc:picChg chg="add del mod">
          <ac:chgData name="Morten Tokkesdal Henriksen" userId="586d5508-1356-4632-a799-29eda7b231a4" providerId="ADAL" clId="{579099B1-0938-4C47-A05F-5AF3FCBC0E37}" dt="2025-04-29T15:04:06.317" v="2601" actId="22"/>
          <ac:picMkLst>
            <pc:docMk/>
            <pc:sldMk cId="1446209415" sldId="272"/>
            <ac:picMk id="17" creationId="{9A0A1D2D-AD53-54B9-127B-1090E976E198}"/>
          </ac:picMkLst>
        </pc:picChg>
        <pc:picChg chg="add mod">
          <ac:chgData name="Morten Tokkesdal Henriksen" userId="586d5508-1356-4632-a799-29eda7b231a4" providerId="ADAL" clId="{579099B1-0938-4C47-A05F-5AF3FCBC0E37}" dt="2025-04-29T15:11:09.176" v="2654" actId="1076"/>
          <ac:picMkLst>
            <pc:docMk/>
            <pc:sldMk cId="1446209415" sldId="272"/>
            <ac:picMk id="19" creationId="{4A99F210-7832-7574-1EE4-EDA77454C93D}"/>
          </ac:picMkLst>
        </pc:picChg>
        <pc:picChg chg="add mod">
          <ac:chgData name="Morten Tokkesdal Henriksen" userId="586d5508-1356-4632-a799-29eda7b231a4" providerId="ADAL" clId="{579099B1-0938-4C47-A05F-5AF3FCBC0E37}" dt="2025-04-29T15:11:09.176" v="2654" actId="1076"/>
          <ac:picMkLst>
            <pc:docMk/>
            <pc:sldMk cId="1446209415" sldId="272"/>
            <ac:picMk id="21" creationId="{35894629-4690-E351-A8B2-AD24EFD2DA8E}"/>
          </ac:picMkLst>
        </pc:picChg>
        <pc:picChg chg="add del mod">
          <ac:chgData name="Morten Tokkesdal Henriksen" userId="586d5508-1356-4632-a799-29eda7b231a4" providerId="ADAL" clId="{579099B1-0938-4C47-A05F-5AF3FCBC0E37}" dt="2025-04-29T15:09:23.004" v="2632" actId="478"/>
          <ac:picMkLst>
            <pc:docMk/>
            <pc:sldMk cId="1446209415" sldId="272"/>
            <ac:picMk id="23" creationId="{111021A2-79A8-7D87-E080-34F6F8986341}"/>
          </ac:picMkLst>
        </pc:picChg>
        <pc:picChg chg="add del mod">
          <ac:chgData name="Morten Tokkesdal Henriksen" userId="586d5508-1356-4632-a799-29eda7b231a4" providerId="ADAL" clId="{579099B1-0938-4C47-A05F-5AF3FCBC0E37}" dt="2025-04-29T15:09:17.302" v="2629" actId="478"/>
          <ac:picMkLst>
            <pc:docMk/>
            <pc:sldMk cId="1446209415" sldId="272"/>
            <ac:picMk id="24" creationId="{CF2B7BBB-7C93-44B3-867F-09CA36DA2C7F}"/>
          </ac:picMkLst>
        </pc:picChg>
        <pc:picChg chg="add mod">
          <ac:chgData name="Morten Tokkesdal Henriksen" userId="586d5508-1356-4632-a799-29eda7b231a4" providerId="ADAL" clId="{579099B1-0938-4C47-A05F-5AF3FCBC0E37}" dt="2025-04-29T15:11:09.176" v="2654" actId="1076"/>
          <ac:picMkLst>
            <pc:docMk/>
            <pc:sldMk cId="1446209415" sldId="272"/>
            <ac:picMk id="26" creationId="{8F857F08-B3FF-27B3-CBF5-CB8D00DD97FD}"/>
          </ac:picMkLst>
        </pc:picChg>
        <pc:picChg chg="add mod">
          <ac:chgData name="Morten Tokkesdal Henriksen" userId="586d5508-1356-4632-a799-29eda7b231a4" providerId="ADAL" clId="{579099B1-0938-4C47-A05F-5AF3FCBC0E37}" dt="2025-04-29T15:11:13.621" v="2655" actId="1076"/>
          <ac:picMkLst>
            <pc:docMk/>
            <pc:sldMk cId="1446209415" sldId="272"/>
            <ac:picMk id="28" creationId="{ACF26E1D-FAC5-5836-24B7-BF8722473D4A}"/>
          </ac:picMkLst>
        </pc:picChg>
        <pc:picChg chg="add mod">
          <ac:chgData name="Morten Tokkesdal Henriksen" userId="586d5508-1356-4632-a799-29eda7b231a4" providerId="ADAL" clId="{579099B1-0938-4C47-A05F-5AF3FCBC0E37}" dt="2025-04-29T15:11:19.803" v="2658" actId="14100"/>
          <ac:picMkLst>
            <pc:docMk/>
            <pc:sldMk cId="1446209415" sldId="272"/>
            <ac:picMk id="2050" creationId="{53379646-29B2-CDA5-0291-7BF08FE59B8C}"/>
          </ac:picMkLst>
        </pc:picChg>
      </pc:sldChg>
      <pc:sldChg chg="new del">
        <pc:chgData name="Morten Tokkesdal Henriksen" userId="586d5508-1356-4632-a799-29eda7b231a4" providerId="ADAL" clId="{579099B1-0938-4C47-A05F-5AF3FCBC0E37}" dt="2025-04-29T14:23:23.213" v="1928" actId="680"/>
        <pc:sldMkLst>
          <pc:docMk/>
          <pc:sldMk cId="2050537827" sldId="272"/>
        </pc:sldMkLst>
      </pc:sldChg>
      <pc:sldChg chg="modSp new mod">
        <pc:chgData name="Morten Tokkesdal Henriksen" userId="586d5508-1356-4632-a799-29eda7b231a4" providerId="ADAL" clId="{579099B1-0938-4C47-A05F-5AF3FCBC0E37}" dt="2025-04-29T14:52:42.826" v="2547" actId="20577"/>
        <pc:sldMkLst>
          <pc:docMk/>
          <pc:sldMk cId="3890785138" sldId="273"/>
        </pc:sldMkLst>
        <pc:spChg chg="mod">
          <ac:chgData name="Morten Tokkesdal Henriksen" userId="586d5508-1356-4632-a799-29eda7b231a4" providerId="ADAL" clId="{579099B1-0938-4C47-A05F-5AF3FCBC0E37}" dt="2025-04-29T14:35:12.078" v="2174" actId="20577"/>
          <ac:spMkLst>
            <pc:docMk/>
            <pc:sldMk cId="3890785138" sldId="273"/>
            <ac:spMk id="2" creationId="{172FFAD6-C6AF-C83F-F4BD-BB3114720DA0}"/>
          </ac:spMkLst>
        </pc:spChg>
        <pc:spChg chg="mod">
          <ac:chgData name="Morten Tokkesdal Henriksen" userId="586d5508-1356-4632-a799-29eda7b231a4" providerId="ADAL" clId="{579099B1-0938-4C47-A05F-5AF3FCBC0E37}" dt="2025-04-29T14:52:42.826" v="2547" actId="20577"/>
          <ac:spMkLst>
            <pc:docMk/>
            <pc:sldMk cId="3890785138" sldId="273"/>
            <ac:spMk id="3" creationId="{75D55039-B591-194A-D84E-EB3F4563E19E}"/>
          </ac:spMkLst>
        </pc:spChg>
      </pc:sldChg>
      <pc:sldChg chg="modSp new mod">
        <pc:chgData name="Morten Tokkesdal Henriksen" userId="586d5508-1356-4632-a799-29eda7b231a4" providerId="ADAL" clId="{579099B1-0938-4C47-A05F-5AF3FCBC0E37}" dt="2025-04-29T15:14:29.687" v="2687" actId="20577"/>
        <pc:sldMkLst>
          <pc:docMk/>
          <pc:sldMk cId="370104711" sldId="274"/>
        </pc:sldMkLst>
        <pc:spChg chg="mod">
          <ac:chgData name="Morten Tokkesdal Henriksen" userId="586d5508-1356-4632-a799-29eda7b231a4" providerId="ADAL" clId="{579099B1-0938-4C47-A05F-5AF3FCBC0E37}" dt="2025-04-29T15:14:29.687" v="2687" actId="20577"/>
          <ac:spMkLst>
            <pc:docMk/>
            <pc:sldMk cId="370104711" sldId="274"/>
            <ac:spMk id="2" creationId="{28D2D7F5-23BF-746E-75C1-630364A71304}"/>
          </ac:spMkLst>
        </pc:spChg>
      </pc:sldChg>
      <pc:sldChg chg="modSp new mod">
        <pc:chgData name="Morten Tokkesdal Henriksen" userId="586d5508-1356-4632-a799-29eda7b231a4" providerId="ADAL" clId="{579099B1-0938-4C47-A05F-5AF3FCBC0E37}" dt="2025-04-29T15:15:07.906" v="2756" actId="20577"/>
        <pc:sldMkLst>
          <pc:docMk/>
          <pc:sldMk cId="1643924437" sldId="275"/>
        </pc:sldMkLst>
        <pc:spChg chg="mod">
          <ac:chgData name="Morten Tokkesdal Henriksen" userId="586d5508-1356-4632-a799-29eda7b231a4" providerId="ADAL" clId="{579099B1-0938-4C47-A05F-5AF3FCBC0E37}" dt="2025-04-29T15:14:57.181" v="2716" actId="20577"/>
          <ac:spMkLst>
            <pc:docMk/>
            <pc:sldMk cId="1643924437" sldId="275"/>
            <ac:spMk id="2" creationId="{A3B133A7-6BD5-8878-EB4E-AEA188338D5E}"/>
          </ac:spMkLst>
        </pc:spChg>
        <pc:spChg chg="mod">
          <ac:chgData name="Morten Tokkesdal Henriksen" userId="586d5508-1356-4632-a799-29eda7b231a4" providerId="ADAL" clId="{579099B1-0938-4C47-A05F-5AF3FCBC0E37}" dt="2025-04-29T15:15:07.906" v="2756" actId="20577"/>
          <ac:spMkLst>
            <pc:docMk/>
            <pc:sldMk cId="1643924437" sldId="275"/>
            <ac:spMk id="3" creationId="{361F1422-AF62-8E27-3744-6B687E049616}"/>
          </ac:spMkLst>
        </pc:spChg>
      </pc:sldChg>
      <pc:sldChg chg="modSp new mod">
        <pc:chgData name="Morten Tokkesdal Henriksen" userId="586d5508-1356-4632-a799-29eda7b231a4" providerId="ADAL" clId="{579099B1-0938-4C47-A05F-5AF3FCBC0E37}" dt="2025-04-29T15:15:48.550" v="2899" actId="20577"/>
        <pc:sldMkLst>
          <pc:docMk/>
          <pc:sldMk cId="2984133008" sldId="276"/>
        </pc:sldMkLst>
        <pc:spChg chg="mod">
          <ac:chgData name="Morten Tokkesdal Henriksen" userId="586d5508-1356-4632-a799-29eda7b231a4" providerId="ADAL" clId="{579099B1-0938-4C47-A05F-5AF3FCBC0E37}" dt="2025-04-29T15:15:48.550" v="2899" actId="20577"/>
          <ac:spMkLst>
            <pc:docMk/>
            <pc:sldMk cId="2984133008" sldId="276"/>
            <ac:spMk id="2" creationId="{65BCD745-5A6A-026F-0D2B-283E07E75B58}"/>
          </ac:spMkLst>
        </pc:spChg>
      </pc:sldChg>
      <pc:sldChg chg="modSp new mod">
        <pc:chgData name="Morten Tokkesdal Henriksen" userId="586d5508-1356-4632-a799-29eda7b231a4" providerId="ADAL" clId="{579099B1-0938-4C47-A05F-5AF3FCBC0E37}" dt="2025-04-29T15:16:20.192" v="3004" actId="20577"/>
        <pc:sldMkLst>
          <pc:docMk/>
          <pc:sldMk cId="2615990390" sldId="277"/>
        </pc:sldMkLst>
        <pc:spChg chg="mod">
          <ac:chgData name="Morten Tokkesdal Henriksen" userId="586d5508-1356-4632-a799-29eda7b231a4" providerId="ADAL" clId="{579099B1-0938-4C47-A05F-5AF3FCBC0E37}" dt="2025-04-29T15:16:20.192" v="3004" actId="20577"/>
          <ac:spMkLst>
            <pc:docMk/>
            <pc:sldMk cId="2615990390" sldId="277"/>
            <ac:spMk id="2" creationId="{A4C46DAA-C194-180B-96EE-A268BCF67C0A}"/>
          </ac:spMkLst>
        </pc:spChg>
      </pc:sldChg>
    </pc:docChg>
  </pc:docChgLst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undo custSel addSld delSld modSld sldOrd">
      <pc:chgData name="Morten Tokkesdal Henriksen" userId="586d5508-1356-4632-a799-29eda7b231a4" providerId="ADAL" clId="{63BD3C8E-8232-42AE-9958-9E09D8A415AA}" dt="2025-04-01T11:12:28.698" v="1145" actId="478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4162319632" sldId="256"/>
        </pc:sldMkLst>
      </pc:sldChg>
      <pc:sldChg chg="modSp del mod ord">
        <pc:chgData name="Morten Tokkesdal Henriksen" userId="586d5508-1356-4632-a799-29eda7b231a4" providerId="ADAL" clId="{63BD3C8E-8232-42AE-9958-9E09D8A415AA}" dt="2025-03-31T12:23:27.797" v="609" actId="47"/>
        <pc:sldMkLst>
          <pc:docMk/>
          <pc:sldMk cId="587135263" sldId="257"/>
        </pc:sldMkLst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713261125" sldId="262"/>
        </pc:sldMkLst>
      </pc:sldChg>
      <pc:sldChg chg="addSp delSp modSp new mod">
        <pc:chgData name="Morten Tokkesdal Henriksen" userId="586d5508-1356-4632-a799-29eda7b231a4" providerId="ADAL" clId="{63BD3C8E-8232-42AE-9958-9E09D8A415AA}" dt="2025-04-01T07:01:52.590" v="1135" actId="20577"/>
        <pc:sldMkLst>
          <pc:docMk/>
          <pc:sldMk cId="3510810731" sldId="263"/>
        </pc:sldMkLst>
      </pc:sldChg>
      <pc:sldChg chg="addSp delSp modSp new add del mod setBg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1540163047" sldId="264"/>
        </pc:sldMkLst>
      </pc:sldChg>
      <pc:sldChg chg="addSp delSp modSp new mod setBg">
        <pc:chgData name="Morten Tokkesdal Henriksen" userId="586d5508-1356-4632-a799-29eda7b231a4" providerId="ADAL" clId="{63BD3C8E-8232-42AE-9958-9E09D8A415AA}" dt="2025-03-31T14:17:07.848" v="1083" actId="1076"/>
        <pc:sldMkLst>
          <pc:docMk/>
          <pc:sldMk cId="3341611868" sldId="265"/>
        </pc:sldMkLst>
      </pc:sldChg>
      <pc:sldChg chg="addSp delSp add del setBg delDesignElem">
        <pc:chgData name="Morten Tokkesdal Henriksen" userId="586d5508-1356-4632-a799-29eda7b231a4" providerId="ADAL" clId="{63BD3C8E-8232-42AE-9958-9E09D8A415AA}" dt="2025-03-31T12:24:11.606" v="643"/>
        <pc:sldMkLst>
          <pc:docMk/>
          <pc:sldMk cId="1958151815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4-01T11:12:28.698" v="1145" actId="478"/>
        <pc:sldMkLst>
          <pc:docMk/>
          <pc:sldMk cId="2143159872" sldId="266"/>
        </pc:sldMkLst>
      </pc:sldChg>
      <pc:sldChg chg="delSp modSp add del mod setBg delDesignElem">
        <pc:chgData name="Morten Tokkesdal Henriksen" userId="586d5508-1356-4632-a799-29eda7b231a4" providerId="ADAL" clId="{63BD3C8E-8232-42AE-9958-9E09D8A415AA}" dt="2025-03-31T12:24:03.683" v="622" actId="47"/>
        <pc:sldMkLst>
          <pc:docMk/>
          <pc:sldMk cId="3049345306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3-31T14:06:33.986" v="1069" actId="20577"/>
        <pc:sldMkLst>
          <pc:docMk/>
          <pc:sldMk cId="306428811" sldId="267"/>
        </pc:sldMkLst>
      </pc:sldChg>
      <pc:sldChg chg="delSp add del setBg delDesignElem">
        <pc:chgData name="Morten Tokkesdal Henriksen" userId="586d5508-1356-4632-a799-29eda7b231a4" providerId="ADAL" clId="{63BD3C8E-8232-42AE-9958-9E09D8A415AA}" dt="2025-03-31T12:23:56.055" v="619" actId="47"/>
        <pc:sldMkLst>
          <pc:docMk/>
          <pc:sldMk cId="2065538475" sldId="267"/>
        </pc:sldMkLst>
      </pc:sldChg>
      <pc:sldChg chg="new del">
        <pc:chgData name="Morten Tokkesdal Henriksen" userId="586d5508-1356-4632-a799-29eda7b231a4" providerId="ADAL" clId="{63BD3C8E-8232-42AE-9958-9E09D8A415AA}" dt="2025-03-31T14:10:45.807" v="1078" actId="680"/>
        <pc:sldMkLst>
          <pc:docMk/>
          <pc:sldMk cId="3530288623" sldId="268"/>
        </pc:sldMkLst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jpg>
</file>

<file path=ppt/media/image2.pn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29-04-2025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3296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6272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8388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33640"/>
            <a:ext cx="9144000" cy="2387600"/>
          </a:xfrm>
        </p:spPr>
        <p:txBody>
          <a:bodyPr/>
          <a:lstStyle/>
          <a:p>
            <a:r>
              <a:rPr lang="da-DK" sz="4400" dirty="0">
                <a:solidFill>
                  <a:schemeClr val="bg1"/>
                </a:solidFill>
              </a:rPr>
              <a:t>Testbed for </a:t>
            </a:r>
            <a:r>
              <a:rPr lang="da-DK" sz="4400" dirty="0" err="1">
                <a:solidFill>
                  <a:schemeClr val="bg1"/>
                </a:solidFill>
              </a:rPr>
              <a:t>underwater</a:t>
            </a:r>
            <a:r>
              <a:rPr lang="da-DK" sz="4400" dirty="0">
                <a:solidFill>
                  <a:schemeClr val="bg1"/>
                </a:solidFill>
              </a:rPr>
              <a:t> </a:t>
            </a:r>
            <a:r>
              <a:rPr lang="da-DK" sz="4400" dirty="0" err="1">
                <a:solidFill>
                  <a:schemeClr val="bg1"/>
                </a:solidFill>
              </a:rPr>
              <a:t>communication</a:t>
            </a:r>
            <a:endParaRPr lang="da-DK" sz="4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0980"/>
            <a:ext cx="9144000" cy="1655762"/>
          </a:xfrm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F4B63-6641-FA4B-CA93-68F068440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390525"/>
            <a:ext cx="10909640" cy="15103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ATTENUATION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71CD1-7EE1-1460-D5C7-04F78A4D7253}"/>
              </a:ext>
            </a:extLst>
          </p:cNvPr>
          <p:cNvSpPr txBox="1"/>
          <p:nvPr/>
        </p:nvSpPr>
        <p:spPr>
          <a:xfrm>
            <a:off x="2895601" y="1900826"/>
            <a:ext cx="6396204" cy="6625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Average power vs. Carrier Frequency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57E6DD-5860-BF45-F9F0-5AAA637B69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03"/>
          <a:stretch/>
        </p:blipFill>
        <p:spPr>
          <a:xfrm>
            <a:off x="31944" y="3205918"/>
            <a:ext cx="12160056" cy="28778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26D9BF-0E78-89B2-8935-7C6C40C659CB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5843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33A7-6BD5-8878-EB4E-AEA188338D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INTERFERENS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F1422-AF62-8E27-3744-6B687E0496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ADD REVERSE PLOT OF THE PREVIOUS</a:t>
            </a:r>
          </a:p>
        </p:txBody>
      </p:sp>
    </p:spTree>
    <p:extLst>
      <p:ext uri="{BB962C8B-B14F-4D97-AF65-F5344CB8AC3E}">
        <p14:creationId xmlns:p14="http://schemas.microsoft.com/office/powerpoint/2010/main" val="1643924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D745-5A6A-026F-0D2B-283E07E75B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And </a:t>
            </a:r>
            <a:r>
              <a:rPr lang="da-DK" dirty="0" err="1"/>
              <a:t>many</a:t>
            </a:r>
            <a:r>
              <a:rPr lang="da-DK" dirty="0"/>
              <a:t> </a:t>
            </a:r>
            <a:r>
              <a:rPr lang="da-DK" dirty="0" err="1"/>
              <a:t>others</a:t>
            </a:r>
            <a:r>
              <a:rPr lang="da-DK" dirty="0"/>
              <a:t>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3AEBC-9E8A-861B-458E-A965FA9A09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84133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6DAA-C194-180B-96EE-A268BCF67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ADD LINE OVER HOW WELL THE SYSTEM RECEIVES COMPARED TO OTHER KNOWN STUFF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8E0FB-E185-15D2-8DE9-F19B9BAAB4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15990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0" noProof="0" dirty="0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be14196-0d01-4251-bce5-545ed2b1443e">
            <a:hlinkClick r:id="" action="ppaction://media"/>
            <a:extLst>
              <a:ext uri="{FF2B5EF4-FFF2-40B4-BE49-F238E27FC236}">
                <a16:creationId xmlns:a16="http://schemas.microsoft.com/office/drawing/2014/main" id="{2F8DBA8A-A7BE-97F8-66CD-B50AD97F9C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2318" y="2211132"/>
            <a:ext cx="487363" cy="487363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B251BB24-E621-3A8D-6762-45CFB140FF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3052174"/>
            <a:ext cx="9144000" cy="753652"/>
          </a:xfrm>
        </p:spPr>
        <p:txBody>
          <a:bodyPr/>
          <a:lstStyle/>
          <a:p>
            <a:r>
              <a:rPr lang="en-AU" sz="4000" noProof="0" dirty="0"/>
              <a:t>Guess a message!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5E2AC5-4D93-1A99-7C58-29A00AD904B6}"/>
              </a:ext>
            </a:extLst>
          </p:cNvPr>
          <p:cNvSpPr txBox="1"/>
          <p:nvPr/>
        </p:nvSpPr>
        <p:spPr>
          <a:xfrm>
            <a:off x="3908321" y="4683423"/>
            <a:ext cx="4375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noProof="0" dirty="0"/>
              <a:t>Answer: ”</a:t>
            </a:r>
            <a:r>
              <a:rPr lang="en-AU" sz="2800" noProof="0" dirty="0" err="1"/>
              <a:t>Hello_there</a:t>
            </a:r>
            <a:r>
              <a:rPr lang="en-AU" sz="2800" noProof="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582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3684CCF-CEBB-4D8E-A366-95E43D4C7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AC81F6-B275-736D-26BE-C206A832C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1" y="345810"/>
            <a:ext cx="496094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Project 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D0AC3-39C8-00FE-26E8-D338807CA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825625"/>
            <a:ext cx="4933462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noProof="0" dirty="0"/>
              <a:t>Bachelor project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dirty="0"/>
              <a:t>“The aim of this project is to design and implement a basic underwater communication system that can transmit data from an underwater speaker to a hydrophone receiver…”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dirty="0"/>
              <a:t>A lot of freedom to choose</a:t>
            </a:r>
            <a:endParaRPr lang="en-US" noProof="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noProof="0" dirty="0"/>
              <a:t>No prior knowledge</a:t>
            </a:r>
          </a:p>
          <a:p>
            <a:pPr marL="800100" lvl="1" indent="-228600" algn="l">
              <a:buFont typeface="Arial" panose="020B0604020202020204" pitchFamily="34" charset="0"/>
              <a:buChar char="•"/>
            </a:pPr>
            <a:r>
              <a:rPr lang="en-US" dirty="0"/>
              <a:t>3 software students, who liked math and programming</a:t>
            </a:r>
            <a:endParaRPr lang="en-US" noProof="0" dirty="0"/>
          </a:p>
          <a:p>
            <a:pPr algn="l"/>
            <a:endParaRPr lang="en-US" noProof="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noProof="0" dirty="0"/>
          </a:p>
        </p:txBody>
      </p:sp>
      <p:pic>
        <p:nvPicPr>
          <p:cNvPr id="6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67D78DD9-4010-0B9D-7416-D04A1339D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5" r="30172" b="2"/>
          <a:stretch/>
        </p:blipFill>
        <p:spPr bwMode="auto">
          <a:xfrm>
            <a:off x="6863996" y="3154859"/>
            <a:ext cx="4030579" cy="3703141"/>
          </a:xfrm>
          <a:custGeom>
            <a:avLst/>
            <a:gdLst/>
            <a:ahLst/>
            <a:cxnLst/>
            <a:rect l="l" t="t" r="r" b="b"/>
            <a:pathLst>
              <a:path w="4030579" h="3703141">
                <a:moveTo>
                  <a:pt x="2015289" y="0"/>
                </a:moveTo>
                <a:cubicBezTo>
                  <a:pt x="3128303" y="0"/>
                  <a:pt x="4030579" y="902277"/>
                  <a:pt x="4030579" y="2015290"/>
                </a:cubicBezTo>
                <a:cubicBezTo>
                  <a:pt x="4030579" y="2710923"/>
                  <a:pt x="3678127" y="3324237"/>
                  <a:pt x="3142057" y="3686399"/>
                </a:cubicBezTo>
                <a:lnTo>
                  <a:pt x="3114499" y="3703141"/>
                </a:lnTo>
                <a:lnTo>
                  <a:pt x="916080" y="3703141"/>
                </a:lnTo>
                <a:lnTo>
                  <a:pt x="888522" y="3686399"/>
                </a:lnTo>
                <a:cubicBezTo>
                  <a:pt x="352452" y="3324237"/>
                  <a:pt x="0" y="2710923"/>
                  <a:pt x="0" y="2015290"/>
                </a:cubicBezTo>
                <a:cubicBezTo>
                  <a:pt x="0" y="902277"/>
                  <a:pt x="902277" y="0"/>
                  <a:pt x="201528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10869" y="-729072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2191D3EE-DD5D-38E6-D84D-D0EA10D37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1" r="25253" b="-4"/>
          <a:stretch/>
        </p:blipFill>
        <p:spPr bwMode="auto">
          <a:xfrm>
            <a:off x="63058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housands of dead fish wash up in Nova Scotia">
            <a:extLst>
              <a:ext uri="{FF2B5EF4-FFF2-40B4-BE49-F238E27FC236}">
                <a16:creationId xmlns:a16="http://schemas.microsoft.com/office/drawing/2014/main" id="{3A25A423-1AA2-E424-7CB0-3B630209B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1" r="54640" b="3"/>
          <a:stretch/>
        </p:blipFill>
        <p:spPr bwMode="auto">
          <a:xfrm>
            <a:off x="9933462" y="372217"/>
            <a:ext cx="2258539" cy="3554668"/>
          </a:xfrm>
          <a:custGeom>
            <a:avLst/>
            <a:gdLst/>
            <a:ahLst/>
            <a:cxnLst/>
            <a:rect l="l" t="t" r="r" b="b"/>
            <a:pathLst>
              <a:path w="2258539" h="3554668">
                <a:moveTo>
                  <a:pt x="1777334" y="0"/>
                </a:moveTo>
                <a:cubicBezTo>
                  <a:pt x="1900033" y="0"/>
                  <a:pt x="2019829" y="12434"/>
                  <a:pt x="2135529" y="36109"/>
                </a:cubicBezTo>
                <a:lnTo>
                  <a:pt x="2258539" y="67738"/>
                </a:lnTo>
                <a:lnTo>
                  <a:pt x="2258539" y="3486930"/>
                </a:lnTo>
                <a:lnTo>
                  <a:pt x="2135529" y="3518559"/>
                </a:lnTo>
                <a:cubicBezTo>
                  <a:pt x="2019829" y="3542235"/>
                  <a:pt x="1900033" y="3554668"/>
                  <a:pt x="1777334" y="3554668"/>
                </a:cubicBezTo>
                <a:cubicBezTo>
                  <a:pt x="795739" y="3554668"/>
                  <a:pt x="0" y="2758929"/>
                  <a:pt x="0" y="1777334"/>
                </a:cubicBezTo>
                <a:cubicBezTo>
                  <a:pt x="0" y="795740"/>
                  <a:pt x="795739" y="0"/>
                  <a:pt x="177733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487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ool with a deck and people around it&#10;&#10;AI-generated content may be incorrect.">
            <a:extLst>
              <a:ext uri="{FF2B5EF4-FFF2-40B4-BE49-F238E27FC236}">
                <a16:creationId xmlns:a16="http://schemas.microsoft.com/office/drawing/2014/main" id="{429DB986-4458-777C-66CB-3CDF1FBA9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148C7-F7E7-31E1-F77C-A831A0AC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120" y="4200843"/>
            <a:ext cx="9144000" cy="2387600"/>
          </a:xfrm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The Pool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9AEB22-DE72-8453-0683-F87C76C561BF}"/>
              </a:ext>
            </a:extLst>
          </p:cNvPr>
          <p:cNvCxnSpPr/>
          <p:nvPr/>
        </p:nvCxnSpPr>
        <p:spPr>
          <a:xfrm flipH="1">
            <a:off x="2989006" y="3429000"/>
            <a:ext cx="167149" cy="5923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60E198-06F1-147E-3FD0-CE7DA149A381}"/>
              </a:ext>
            </a:extLst>
          </p:cNvPr>
          <p:cNvCxnSpPr>
            <a:cxnSpLocks/>
          </p:cNvCxnSpPr>
          <p:nvPr/>
        </p:nvCxnSpPr>
        <p:spPr>
          <a:xfrm>
            <a:off x="9556956" y="3859784"/>
            <a:ext cx="181896" cy="5026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E0FB11E-9B5E-EF0C-D777-238964EE5307}"/>
              </a:ext>
            </a:extLst>
          </p:cNvPr>
          <p:cNvSpPr txBox="1"/>
          <p:nvPr/>
        </p:nvSpPr>
        <p:spPr>
          <a:xfrm>
            <a:off x="2658614" y="3150910"/>
            <a:ext cx="995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Speaker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10ED31-8EA0-85BB-20B9-26491EB04E7F}"/>
              </a:ext>
            </a:extLst>
          </p:cNvPr>
          <p:cNvSpPr txBox="1"/>
          <p:nvPr/>
        </p:nvSpPr>
        <p:spPr>
          <a:xfrm>
            <a:off x="8796944" y="3462802"/>
            <a:ext cx="141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Hydrophone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BF94A3C6-D46A-5449-58D3-E11662E2482F}"/>
              </a:ext>
            </a:extLst>
          </p:cNvPr>
          <p:cNvSpPr/>
          <p:nvPr/>
        </p:nvSpPr>
        <p:spPr>
          <a:xfrm rot="5400000">
            <a:off x="6176846" y="1249681"/>
            <a:ext cx="373428" cy="6891346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051189-9455-9B5C-6F8E-2F3A75C3A548}"/>
              </a:ext>
            </a:extLst>
          </p:cNvPr>
          <p:cNvSpPr txBox="1"/>
          <p:nvPr/>
        </p:nvSpPr>
        <p:spPr>
          <a:xfrm>
            <a:off x="6096000" y="4820534"/>
            <a:ext cx="1056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5 meters</a:t>
            </a: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064C4503-2B79-3294-913C-0D555C369F9C}"/>
              </a:ext>
            </a:extLst>
          </p:cNvPr>
          <p:cNvSpPr/>
          <p:nvPr/>
        </p:nvSpPr>
        <p:spPr>
          <a:xfrm rot="18794466">
            <a:off x="2153886" y="3308747"/>
            <a:ext cx="294856" cy="141548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ECAF07-61FC-BEF2-1C4B-01EA0B4EBD6E}"/>
              </a:ext>
            </a:extLst>
          </p:cNvPr>
          <p:cNvSpPr txBox="1"/>
          <p:nvPr/>
        </p:nvSpPr>
        <p:spPr>
          <a:xfrm>
            <a:off x="1901394" y="4152916"/>
            <a:ext cx="551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2 m</a:t>
            </a:r>
          </a:p>
        </p:txBody>
      </p:sp>
    </p:spTree>
    <p:extLst>
      <p:ext uri="{BB962C8B-B14F-4D97-AF65-F5344CB8AC3E}">
        <p14:creationId xmlns:p14="http://schemas.microsoft.com/office/powerpoint/2010/main" val="614128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ear plastic container with a clear plastic container inside&#10;&#10;AI-generated content may be incorrect.">
            <a:extLst>
              <a:ext uri="{FF2B5EF4-FFF2-40B4-BE49-F238E27FC236}">
                <a16:creationId xmlns:a16="http://schemas.microsoft.com/office/drawing/2014/main" id="{045ED9CC-57B1-4F40-EC19-D42D1B16A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-1"/>
            <a:ext cx="9144001" cy="685800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96BFB52-E750-E1CA-4EC7-5CD75AD36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86058"/>
            <a:ext cx="9144000" cy="1011237"/>
          </a:xfrm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The Plastic Tank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5D4511-5742-1092-CDB5-39B1D3EFF569}"/>
              </a:ext>
            </a:extLst>
          </p:cNvPr>
          <p:cNvCxnSpPr/>
          <p:nvPr/>
        </p:nvCxnSpPr>
        <p:spPr>
          <a:xfrm flipH="1">
            <a:off x="9491870" y="2375452"/>
            <a:ext cx="396000" cy="13417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2020107-2680-657B-2564-FAD68686E490}"/>
              </a:ext>
            </a:extLst>
          </p:cNvPr>
          <p:cNvSpPr txBox="1"/>
          <p:nvPr/>
        </p:nvSpPr>
        <p:spPr>
          <a:xfrm>
            <a:off x="9390329" y="2006120"/>
            <a:ext cx="995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Speaker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45CCBA-94CB-48E2-6A2B-4C2819D883FE}"/>
              </a:ext>
            </a:extLst>
          </p:cNvPr>
          <p:cNvCxnSpPr>
            <a:cxnSpLocks/>
          </p:cNvCxnSpPr>
          <p:nvPr/>
        </p:nvCxnSpPr>
        <p:spPr>
          <a:xfrm>
            <a:off x="5989135" y="4323924"/>
            <a:ext cx="1372447" cy="2771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71D72D9-0C4F-F7EA-8BB4-DB3CE485106C}"/>
              </a:ext>
            </a:extLst>
          </p:cNvPr>
          <p:cNvSpPr txBox="1"/>
          <p:nvPr/>
        </p:nvSpPr>
        <p:spPr>
          <a:xfrm>
            <a:off x="4475604" y="4139258"/>
            <a:ext cx="141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chemeClr val="bg1"/>
                </a:solidFill>
              </a:rPr>
              <a:t>Hydrophone</a:t>
            </a:r>
          </a:p>
        </p:txBody>
      </p:sp>
    </p:spTree>
    <p:extLst>
      <p:ext uri="{BB962C8B-B14F-4D97-AF65-F5344CB8AC3E}">
        <p14:creationId xmlns:p14="http://schemas.microsoft.com/office/powerpoint/2010/main" val="392915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5FE8A-E22A-1A2E-7BD4-5226AE84D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noProof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Protocol</a:t>
            </a:r>
          </a:p>
        </p:txBody>
      </p:sp>
      <p:pic>
        <p:nvPicPr>
          <p:cNvPr id="10" name="Picture 9" descr="A diagram of a system&#10;&#10;AI-generated content may be incorrect.">
            <a:extLst>
              <a:ext uri="{FF2B5EF4-FFF2-40B4-BE49-F238E27FC236}">
                <a16:creationId xmlns:a16="http://schemas.microsoft.com/office/drawing/2014/main" id="{FEC4C87B-2C9C-9528-F418-36EDFA8D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919" y="643466"/>
            <a:ext cx="6119493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11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E27F-FDB7-5D14-EF69-ADCE98157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67840" y="-173863"/>
            <a:ext cx="8229600" cy="1689281"/>
          </a:xfrm>
        </p:spPr>
        <p:txBody>
          <a:bodyPr/>
          <a:lstStyle/>
          <a:p>
            <a:r>
              <a:rPr lang="da-DK" dirty="0"/>
              <a:t>Transmitter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1AFE7-2F6B-723D-4AF3-1E55003D9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001" y="1461684"/>
            <a:ext cx="4039164" cy="4858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B788D7A-1155-AFE1-AF6E-CB8E45210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001" y="670777"/>
            <a:ext cx="4039164" cy="4858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A99F210-7832-7574-1EE4-EDA77454C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82359"/>
            <a:ext cx="724001" cy="609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5894629-4690-E351-A8B2-AD24EFD2D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165" y="1384038"/>
            <a:ext cx="724001" cy="6096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F857F08-B3FF-27B3-CBF5-CB8D00DD9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543" y="2440344"/>
            <a:ext cx="4370629" cy="3572672"/>
          </a:xfrm>
          <a:prstGeom prst="rect">
            <a:avLst/>
          </a:prstGeom>
        </p:spPr>
      </p:pic>
      <p:pic>
        <p:nvPicPr>
          <p:cNvPr id="2050" name="Picture 2" descr="Electro-Voice UW30 30W Underwater Speaker (Submergence Proof  Omnidirectional In-Wall Speaker) with Waterproof Cable">
            <a:extLst>
              <a:ext uri="{FF2B5EF4-FFF2-40B4-BE49-F238E27FC236}">
                <a16:creationId xmlns:a16="http://schemas.microsoft.com/office/drawing/2014/main" id="{53379646-29B2-CDA5-0291-7BF08FE59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119" y="4450079"/>
            <a:ext cx="2254177" cy="225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F26E1D-FAC5-5836-24B7-BF8722473D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007" y="1382359"/>
            <a:ext cx="329611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09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FFAD6-C6AF-C83F-F4BD-BB3114720D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Reciever</a:t>
            </a:r>
            <a:r>
              <a:rPr lang="da-DK" dirty="0"/>
              <a:t> side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55039-B591-194A-D84E-EB3F4563E1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err="1"/>
              <a:t>WAV.file</a:t>
            </a:r>
            <a:r>
              <a:rPr lang="da-DK" dirty="0"/>
              <a:t> (show pure </a:t>
            </a:r>
            <a:r>
              <a:rPr lang="da-DK" dirty="0" err="1"/>
              <a:t>recording</a:t>
            </a:r>
            <a:r>
              <a:rPr lang="da-DK" dirty="0"/>
              <a:t>) -&gt; </a:t>
            </a:r>
          </a:p>
          <a:p>
            <a:r>
              <a:rPr lang="da-DK" dirty="0" err="1"/>
              <a:t>bandpass</a:t>
            </a:r>
            <a:r>
              <a:rPr lang="da-DK" dirty="0"/>
              <a:t> filter (show </a:t>
            </a:r>
            <a:r>
              <a:rPr lang="da-DK" dirty="0" err="1"/>
              <a:t>what</a:t>
            </a:r>
            <a:r>
              <a:rPr lang="da-DK" dirty="0"/>
              <a:t> it </a:t>
            </a:r>
            <a:r>
              <a:rPr lang="da-DK" dirty="0" err="1"/>
              <a:t>does</a:t>
            </a:r>
            <a:r>
              <a:rPr lang="da-DK" dirty="0"/>
              <a:t>)-&gt;</a:t>
            </a:r>
          </a:p>
          <a:p>
            <a:r>
              <a:rPr lang="da-DK" dirty="0" err="1"/>
              <a:t>Envelope</a:t>
            </a:r>
            <a:r>
              <a:rPr lang="da-DK" dirty="0"/>
              <a:t> </a:t>
            </a:r>
            <a:r>
              <a:rPr lang="da-DK" dirty="0" err="1"/>
              <a:t>detection</a:t>
            </a:r>
            <a:r>
              <a:rPr lang="da-DK" dirty="0"/>
              <a:t> -&gt; </a:t>
            </a:r>
          </a:p>
          <a:p>
            <a:r>
              <a:rPr lang="da-DK" dirty="0" err="1"/>
              <a:t>Normalize</a:t>
            </a:r>
            <a:r>
              <a:rPr lang="da-DK" dirty="0"/>
              <a:t> -&gt; </a:t>
            </a:r>
          </a:p>
          <a:p>
            <a:r>
              <a:rPr lang="da-DK" dirty="0" err="1"/>
              <a:t>Threshholding</a:t>
            </a:r>
            <a:r>
              <a:rPr lang="da-DK" dirty="0"/>
              <a:t> (</a:t>
            </a:r>
            <a:r>
              <a:rPr lang="da-DK" dirty="0" err="1"/>
              <a:t>converting</a:t>
            </a:r>
            <a:r>
              <a:rPr lang="da-DK" dirty="0"/>
              <a:t> signal to bit) -&gt; </a:t>
            </a:r>
          </a:p>
          <a:p>
            <a:r>
              <a:rPr lang="da-DK" dirty="0" err="1"/>
              <a:t>Preamble</a:t>
            </a:r>
            <a:r>
              <a:rPr lang="da-DK" dirty="0"/>
              <a:t> </a:t>
            </a:r>
            <a:r>
              <a:rPr lang="da-DK" dirty="0" err="1"/>
              <a:t>detection</a:t>
            </a:r>
            <a:r>
              <a:rPr lang="da-DK" dirty="0"/>
              <a:t> -&gt; </a:t>
            </a:r>
          </a:p>
          <a:p>
            <a:r>
              <a:rPr lang="da-DK" dirty="0"/>
              <a:t>Message</a:t>
            </a:r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0785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D7F5-23BF-746E-75C1-630364A713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Results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DBC67-1367-4E90-7263-A1CB4ADDE7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0104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164</Words>
  <Application>Microsoft Office PowerPoint</Application>
  <PresentationFormat>Widescreen</PresentationFormat>
  <Paragraphs>42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Aptos</vt:lpstr>
      <vt:lpstr>Arial</vt:lpstr>
      <vt:lpstr>Office Theme</vt:lpstr>
      <vt:lpstr>Testbed for underwater communication</vt:lpstr>
      <vt:lpstr>PowerPoint Presentation</vt:lpstr>
      <vt:lpstr> Project Details</vt:lpstr>
      <vt:lpstr>The Pool</vt:lpstr>
      <vt:lpstr>The Plastic Tank</vt:lpstr>
      <vt:lpstr>Protocol</vt:lpstr>
      <vt:lpstr>Transmitter</vt:lpstr>
      <vt:lpstr>Reciever side</vt:lpstr>
      <vt:lpstr>Results</vt:lpstr>
      <vt:lpstr>ATTENUATION</vt:lpstr>
      <vt:lpstr>INTERFERENS</vt:lpstr>
      <vt:lpstr>And many others:</vt:lpstr>
      <vt:lpstr>ADD LINE OVER HOW WELL THE SYSTEM RECEIVES COMPARED TO OTHER KNOWN STUFF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2025-04-29T15:16:30Z</dcterms:modified>
</cp:coreProperties>
</file>

<file path=docProps/thumbnail.jpeg>
</file>